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9" r:id="rId3"/>
    <p:sldId id="259" r:id="rId4"/>
    <p:sldId id="265" r:id="rId5"/>
    <p:sldId id="268" r:id="rId6"/>
    <p:sldId id="297" r:id="rId7"/>
    <p:sldId id="270" r:id="rId8"/>
    <p:sldId id="264" r:id="rId9"/>
    <p:sldId id="272" r:id="rId10"/>
    <p:sldId id="258" r:id="rId11"/>
    <p:sldId id="276" r:id="rId12"/>
    <p:sldId id="277" r:id="rId13"/>
    <p:sldId id="278" r:id="rId14"/>
    <p:sldId id="287" r:id="rId15"/>
    <p:sldId id="288" r:id="rId16"/>
    <p:sldId id="290" r:id="rId17"/>
    <p:sldId id="289" r:id="rId18"/>
    <p:sldId id="291" r:id="rId19"/>
    <p:sldId id="316" r:id="rId20"/>
    <p:sldId id="292" r:id="rId21"/>
    <p:sldId id="295" r:id="rId22"/>
    <p:sldId id="293" r:id="rId23"/>
    <p:sldId id="294" r:id="rId24"/>
    <p:sldId id="296" r:id="rId25"/>
    <p:sldId id="317" r:id="rId26"/>
    <p:sldId id="318" r:id="rId27"/>
    <p:sldId id="319" r:id="rId28"/>
    <p:sldId id="320" r:id="rId29"/>
    <p:sldId id="321" r:id="rId30"/>
    <p:sldId id="267" r:id="rId31"/>
    <p:sldId id="271" r:id="rId32"/>
    <p:sldId id="306" r:id="rId33"/>
    <p:sldId id="307" r:id="rId34"/>
    <p:sldId id="298" r:id="rId35"/>
    <p:sldId id="308" r:id="rId36"/>
    <p:sldId id="309" r:id="rId37"/>
    <p:sldId id="300" r:id="rId38"/>
    <p:sldId id="301" r:id="rId39"/>
    <p:sldId id="302" r:id="rId40"/>
    <p:sldId id="303" r:id="rId41"/>
    <p:sldId id="304" r:id="rId42"/>
    <p:sldId id="322" r:id="rId43"/>
    <p:sldId id="323" r:id="rId44"/>
    <p:sldId id="324" r:id="rId45"/>
    <p:sldId id="325" r:id="rId46"/>
    <p:sldId id="326" r:id="rId47"/>
    <p:sldId id="329" r:id="rId48"/>
    <p:sldId id="327" r:id="rId49"/>
    <p:sldId id="328" r:id="rId50"/>
    <p:sldId id="330" r:id="rId51"/>
    <p:sldId id="311" r:id="rId52"/>
    <p:sldId id="312" r:id="rId53"/>
    <p:sldId id="313" r:id="rId54"/>
    <p:sldId id="314" r:id="rId55"/>
    <p:sldId id="315" r:id="rId56"/>
    <p:sldId id="285" r:id="rId57"/>
    <p:sldId id="305" r:id="rId58"/>
    <p:sldId id="310" r:id="rId59"/>
    <p:sldId id="331" r:id="rId60"/>
    <p:sldId id="333" r:id="rId61"/>
    <p:sldId id="332" r:id="rId62"/>
    <p:sldId id="286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hyeong kim" userId="89c3a3411b6847f7" providerId="LiveId" clId="{E0CD2A4E-E321-42B1-B816-ABC1B1D718BD}"/>
    <pc:docChg chg="undo custSel addSld delSld modSld sldOrd modMainMaster">
      <pc:chgData name="taehyeong kim" userId="89c3a3411b6847f7" providerId="LiveId" clId="{E0CD2A4E-E321-42B1-B816-ABC1B1D718BD}" dt="2024-08-22T06:37:21.399" v="2378" actId="2711"/>
      <pc:docMkLst>
        <pc:docMk/>
      </pc:docMkLst>
      <pc:sldChg chg="modSp mod">
        <pc:chgData name="taehyeong kim" userId="89c3a3411b6847f7" providerId="LiveId" clId="{E0CD2A4E-E321-42B1-B816-ABC1B1D718BD}" dt="2024-08-22T06:29:24.412" v="2296" actId="2711"/>
        <pc:sldMkLst>
          <pc:docMk/>
          <pc:sldMk cId="532962311" sldId="258"/>
        </pc:sldMkLst>
        <pc:spChg chg="mod">
          <ac:chgData name="taehyeong kim" userId="89c3a3411b6847f7" providerId="LiveId" clId="{E0CD2A4E-E321-42B1-B816-ABC1B1D718BD}" dt="2024-08-22T06:29:24.412" v="2296" actId="2711"/>
          <ac:spMkLst>
            <pc:docMk/>
            <pc:sldMk cId="532962311" sldId="258"/>
            <ac:spMk id="12" creationId="{55E2A649-66C8-2E01-DBEE-D09B0A7C4D69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532962311" sldId="258"/>
            <ac:spMk id="13" creationId="{357A6048-D4BE-6B44-6F42-8C8D4FE3B4DD}"/>
          </ac:spMkLst>
        </pc:spChg>
      </pc:sldChg>
      <pc:sldChg chg="modSp mod">
        <pc:chgData name="taehyeong kim" userId="89c3a3411b6847f7" providerId="LiveId" clId="{E0CD2A4E-E321-42B1-B816-ABC1B1D718BD}" dt="2024-08-22T06:27:24.276" v="2264" actId="2711"/>
        <pc:sldMkLst>
          <pc:docMk/>
          <pc:sldMk cId="600590995" sldId="259"/>
        </pc:sldMkLst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600590995" sldId="259"/>
            <ac:spMk id="4" creationId="{AD2D21D2-3C20-8043-FB68-EE0892708377}"/>
          </ac:spMkLst>
        </pc:spChg>
        <pc:spChg chg="mod">
          <ac:chgData name="taehyeong kim" userId="89c3a3411b6847f7" providerId="LiveId" clId="{E0CD2A4E-E321-42B1-B816-ABC1B1D718BD}" dt="2024-08-22T06:27:24.276" v="2264" actId="2711"/>
          <ac:spMkLst>
            <pc:docMk/>
            <pc:sldMk cId="600590995" sldId="259"/>
            <ac:spMk id="6" creationId="{37129376-7092-B117-BD9D-522494401632}"/>
          </ac:spMkLst>
        </pc:spChg>
      </pc:sldChg>
      <pc:sldChg chg="modSp mod">
        <pc:chgData name="taehyeong kim" userId="89c3a3411b6847f7" providerId="LiveId" clId="{E0CD2A4E-E321-42B1-B816-ABC1B1D718BD}" dt="2024-08-22T06:29:14.367" v="2294" actId="2711"/>
        <pc:sldMkLst>
          <pc:docMk/>
          <pc:sldMk cId="1493065653" sldId="264"/>
        </pc:sldMkLst>
        <pc:spChg chg="mod">
          <ac:chgData name="taehyeong kim" userId="89c3a3411b6847f7" providerId="LiveId" clId="{E0CD2A4E-E321-42B1-B816-ABC1B1D718BD}" dt="2024-08-22T06:29:14.367" v="2294" actId="2711"/>
          <ac:spMkLst>
            <pc:docMk/>
            <pc:sldMk cId="1493065653" sldId="264"/>
            <ac:spMk id="8" creationId="{A51B1893-558E-68E3-AA02-96680901EC33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1493065653" sldId="264"/>
            <ac:spMk id="9" creationId="{5888F229-3029-E8E5-8497-224087B20524}"/>
          </ac:spMkLst>
        </pc:spChg>
      </pc:sldChg>
      <pc:sldChg chg="modSp mod">
        <pc:chgData name="taehyeong kim" userId="89c3a3411b6847f7" providerId="LiveId" clId="{E0CD2A4E-E321-42B1-B816-ABC1B1D718BD}" dt="2024-08-22T06:27:28.852" v="2265" actId="2711"/>
        <pc:sldMkLst>
          <pc:docMk/>
          <pc:sldMk cId="407811009" sldId="265"/>
        </pc:sldMkLst>
        <pc:spChg chg="mod">
          <ac:chgData name="taehyeong kim" userId="89c3a3411b6847f7" providerId="LiveId" clId="{E0CD2A4E-E321-42B1-B816-ABC1B1D718BD}" dt="2024-08-22T06:27:28.852" v="2265" actId="2711"/>
          <ac:spMkLst>
            <pc:docMk/>
            <pc:sldMk cId="407811009" sldId="265"/>
            <ac:spMk id="18" creationId="{2CDEE68C-59D0-20C2-C389-8BB3DD12D894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407811009" sldId="265"/>
            <ac:spMk id="19" creationId="{67E72F87-6D30-62DF-EB51-E857C038A27A}"/>
          </ac:spMkLst>
        </pc:spChg>
      </pc:sldChg>
      <pc:sldChg chg="modSp mod">
        <pc:chgData name="taehyeong kim" userId="89c3a3411b6847f7" providerId="LiveId" clId="{E0CD2A4E-E321-42B1-B816-ABC1B1D718BD}" dt="2024-08-22T06:26:55.154" v="2263"/>
        <pc:sldMkLst>
          <pc:docMk/>
          <pc:sldMk cId="4149234936" sldId="266"/>
        </pc:sldMkLst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4149234936" sldId="266"/>
            <ac:spMk id="5" creationId="{2BFBE0A6-A618-3E78-FD7D-E3F7433F3C46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4149234936" sldId="266"/>
            <ac:spMk id="6" creationId="{1289B1D3-FEF9-50EB-029A-7E6C79C0DE3F}"/>
          </ac:spMkLst>
        </pc:spChg>
        <pc:picChg chg="mod">
          <ac:chgData name="taehyeong kim" userId="89c3a3411b6847f7" providerId="LiveId" clId="{E0CD2A4E-E321-42B1-B816-ABC1B1D718BD}" dt="2024-08-22T06:26:41.765" v="2261" actId="1076"/>
          <ac:picMkLst>
            <pc:docMk/>
            <pc:sldMk cId="4149234936" sldId="266"/>
            <ac:picMk id="3" creationId="{A9227FE4-AE00-93CC-06BC-F3036DCD060E}"/>
          </ac:picMkLst>
        </pc:picChg>
      </pc:sldChg>
      <pc:sldChg chg="modSp mod">
        <pc:chgData name="taehyeong kim" userId="89c3a3411b6847f7" providerId="LiveId" clId="{E0CD2A4E-E321-42B1-B816-ABC1B1D718BD}" dt="2024-08-22T06:32:54.575" v="2339" actId="2711"/>
        <pc:sldMkLst>
          <pc:docMk/>
          <pc:sldMk cId="1200541858" sldId="267"/>
        </pc:sldMkLst>
        <pc:spChg chg="mod">
          <ac:chgData name="taehyeong kim" userId="89c3a3411b6847f7" providerId="LiveId" clId="{E0CD2A4E-E321-42B1-B816-ABC1B1D718BD}" dt="2024-08-22T06:32:54.575" v="2339" actId="2711"/>
          <ac:spMkLst>
            <pc:docMk/>
            <pc:sldMk cId="1200541858" sldId="267"/>
            <ac:spMk id="6" creationId="{D700FBD4-106B-A537-C1A7-EEF13F4B53A2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1200541858" sldId="267"/>
            <ac:spMk id="9" creationId="{2CEFBC70-309D-2679-386C-A1714F9DCA52}"/>
          </ac:spMkLst>
        </pc:spChg>
      </pc:sldChg>
      <pc:sldChg chg="modSp mod">
        <pc:chgData name="taehyeong kim" userId="89c3a3411b6847f7" providerId="LiveId" clId="{E0CD2A4E-E321-42B1-B816-ABC1B1D718BD}" dt="2024-08-22T06:27:46.760" v="2272" actId="2711"/>
        <pc:sldMkLst>
          <pc:docMk/>
          <pc:sldMk cId="2624126298" sldId="268"/>
        </pc:sldMkLst>
        <pc:spChg chg="mod">
          <ac:chgData name="taehyeong kim" userId="89c3a3411b6847f7" providerId="LiveId" clId="{E0CD2A4E-E321-42B1-B816-ABC1B1D718BD}" dt="2024-08-22T06:27:33.059" v="2266" actId="2711"/>
          <ac:spMkLst>
            <pc:docMk/>
            <pc:sldMk cId="2624126298" sldId="268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7:37.887" v="2267" actId="2711"/>
          <ac:spMkLst>
            <pc:docMk/>
            <pc:sldMk cId="2624126298" sldId="268"/>
            <ac:spMk id="33" creationId="{A035953A-956B-1A3E-A0D2-3E6524968FBD}"/>
          </ac:spMkLst>
        </pc:spChg>
        <pc:spChg chg="mod">
          <ac:chgData name="taehyeong kim" userId="89c3a3411b6847f7" providerId="LiveId" clId="{E0CD2A4E-E321-42B1-B816-ABC1B1D718BD}" dt="2024-08-22T06:27:41.099" v="2270" actId="2711"/>
          <ac:spMkLst>
            <pc:docMk/>
            <pc:sldMk cId="2624126298" sldId="268"/>
            <ac:spMk id="34" creationId="{2636E4A6-9CE9-4A75-68D4-787279909079}"/>
          </ac:spMkLst>
        </pc:spChg>
        <pc:spChg chg="mod">
          <ac:chgData name="taehyeong kim" userId="89c3a3411b6847f7" providerId="LiveId" clId="{E0CD2A4E-E321-42B1-B816-ABC1B1D718BD}" dt="2024-08-22T06:27:44.184" v="2271" actId="2711"/>
          <ac:spMkLst>
            <pc:docMk/>
            <pc:sldMk cId="2624126298" sldId="268"/>
            <ac:spMk id="35" creationId="{99AF7C21-67C8-C8D3-A8DD-712303A76FFD}"/>
          </ac:spMkLst>
        </pc:spChg>
        <pc:spChg chg="mod">
          <ac:chgData name="taehyeong kim" userId="89c3a3411b6847f7" providerId="LiveId" clId="{E0CD2A4E-E321-42B1-B816-ABC1B1D718BD}" dt="2024-08-22T06:27:46.760" v="2272" actId="2711"/>
          <ac:spMkLst>
            <pc:docMk/>
            <pc:sldMk cId="2624126298" sldId="268"/>
            <ac:spMk id="36" creationId="{445FA252-A56C-3AE5-3E24-D5B8C7A0F792}"/>
          </ac:spMkLst>
        </pc:spChg>
      </pc:sldChg>
      <pc:sldChg chg="modSp mod">
        <pc:chgData name="taehyeong kim" userId="89c3a3411b6847f7" providerId="LiveId" clId="{E0CD2A4E-E321-42B1-B816-ABC1B1D718BD}" dt="2024-08-22T06:29:06.347" v="2293" actId="2711"/>
        <pc:sldMkLst>
          <pc:docMk/>
          <pc:sldMk cId="62630422" sldId="270"/>
        </pc:sldMkLst>
        <pc:spChg chg="mod">
          <ac:chgData name="taehyeong kim" userId="89c3a3411b6847f7" providerId="LiveId" clId="{E0CD2A4E-E321-42B1-B816-ABC1B1D718BD}" dt="2024-08-22T06:28:43.125" v="2286" actId="2711"/>
          <ac:spMkLst>
            <pc:docMk/>
            <pc:sldMk cId="62630422" sldId="270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8:46.081" v="2287" actId="2711"/>
          <ac:spMkLst>
            <pc:docMk/>
            <pc:sldMk cId="62630422" sldId="270"/>
            <ac:spMk id="21" creationId="{C8C43A1B-F979-7780-ACE4-F4C4420225C9}"/>
          </ac:spMkLst>
        </pc:spChg>
        <pc:spChg chg="mod">
          <ac:chgData name="taehyeong kim" userId="89c3a3411b6847f7" providerId="LiveId" clId="{E0CD2A4E-E321-42B1-B816-ABC1B1D718BD}" dt="2024-08-22T06:28:48.778" v="2288" actId="2711"/>
          <ac:spMkLst>
            <pc:docMk/>
            <pc:sldMk cId="62630422" sldId="270"/>
            <ac:spMk id="22" creationId="{9074AA4F-B44A-4DCA-9A13-0FC1EF4A34DD}"/>
          </ac:spMkLst>
        </pc:spChg>
        <pc:spChg chg="mod">
          <ac:chgData name="taehyeong kim" userId="89c3a3411b6847f7" providerId="LiveId" clId="{E0CD2A4E-E321-42B1-B816-ABC1B1D718BD}" dt="2024-08-22T06:28:52.022" v="2289" actId="2711"/>
          <ac:spMkLst>
            <pc:docMk/>
            <pc:sldMk cId="62630422" sldId="270"/>
            <ac:spMk id="23" creationId="{BCF1CAAA-3FA7-08A1-4946-5B8AA2F80928}"/>
          </ac:spMkLst>
        </pc:spChg>
        <pc:spChg chg="mod">
          <ac:chgData name="taehyeong kim" userId="89c3a3411b6847f7" providerId="LiveId" clId="{E0CD2A4E-E321-42B1-B816-ABC1B1D718BD}" dt="2024-08-22T06:28:57.329" v="2290" actId="2711"/>
          <ac:spMkLst>
            <pc:docMk/>
            <pc:sldMk cId="62630422" sldId="270"/>
            <ac:spMk id="24" creationId="{D0E5E10F-F148-CA26-60D3-AC7075F17DAC}"/>
          </ac:spMkLst>
        </pc:spChg>
        <pc:spChg chg="mod">
          <ac:chgData name="taehyeong kim" userId="89c3a3411b6847f7" providerId="LiveId" clId="{E0CD2A4E-E321-42B1-B816-ABC1B1D718BD}" dt="2024-08-22T06:29:00.483" v="2291" actId="2711"/>
          <ac:spMkLst>
            <pc:docMk/>
            <pc:sldMk cId="62630422" sldId="270"/>
            <ac:spMk id="25" creationId="{BC1BF81E-FDAB-C295-8380-DB2E0FD154D4}"/>
          </ac:spMkLst>
        </pc:spChg>
        <pc:spChg chg="mod">
          <ac:chgData name="taehyeong kim" userId="89c3a3411b6847f7" providerId="LiveId" clId="{E0CD2A4E-E321-42B1-B816-ABC1B1D718BD}" dt="2024-08-22T06:29:06.347" v="2293" actId="2711"/>
          <ac:spMkLst>
            <pc:docMk/>
            <pc:sldMk cId="62630422" sldId="270"/>
            <ac:spMk id="27" creationId="{F5965555-B78C-700C-4743-8A877ECB1827}"/>
          </ac:spMkLst>
        </pc:spChg>
        <pc:spChg chg="mod">
          <ac:chgData name="taehyeong kim" userId="89c3a3411b6847f7" providerId="LiveId" clId="{E0CD2A4E-E321-42B1-B816-ABC1B1D718BD}" dt="2024-08-22T06:29:03.813" v="2292" actId="2711"/>
          <ac:spMkLst>
            <pc:docMk/>
            <pc:sldMk cId="62630422" sldId="270"/>
            <ac:spMk id="28" creationId="{DA31904C-90F5-9412-C0D6-78AEEE1771F6}"/>
          </ac:spMkLst>
        </pc:spChg>
      </pc:sldChg>
      <pc:sldChg chg="modSp mod">
        <pc:chgData name="taehyeong kim" userId="89c3a3411b6847f7" providerId="LiveId" clId="{E0CD2A4E-E321-42B1-B816-ABC1B1D718BD}" dt="2024-08-22T06:32:59.166" v="2340" actId="2711"/>
        <pc:sldMkLst>
          <pc:docMk/>
          <pc:sldMk cId="3440794455" sldId="271"/>
        </pc:sldMkLst>
        <pc:spChg chg="mod">
          <ac:chgData name="taehyeong kim" userId="89c3a3411b6847f7" providerId="LiveId" clId="{E0CD2A4E-E321-42B1-B816-ABC1B1D718BD}" dt="2024-08-22T06:32:59.166" v="2340" actId="2711"/>
          <ac:spMkLst>
            <pc:docMk/>
            <pc:sldMk cId="3440794455" sldId="271"/>
            <ac:spMk id="4" creationId="{A77E69F6-CA24-9568-55E2-01ED1939BF34}"/>
          </ac:spMkLst>
        </pc:spChg>
      </pc:sldChg>
      <pc:sldChg chg="addSp delSp modSp mod">
        <pc:chgData name="taehyeong kim" userId="89c3a3411b6847f7" providerId="LiveId" clId="{E0CD2A4E-E321-42B1-B816-ABC1B1D718BD}" dt="2024-08-22T06:29:18.664" v="2295" actId="2711"/>
        <pc:sldMkLst>
          <pc:docMk/>
          <pc:sldMk cId="21032569" sldId="272"/>
        </pc:sldMkLst>
        <pc:spChg chg="mod">
          <ac:chgData name="taehyeong kim" userId="89c3a3411b6847f7" providerId="LiveId" clId="{E0CD2A4E-E321-42B1-B816-ABC1B1D718BD}" dt="2024-08-22T06:29:18.664" v="2295" actId="2711"/>
          <ac:spMkLst>
            <pc:docMk/>
            <pc:sldMk cId="21032569" sldId="272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09:08:52.256" v="7" actId="1076"/>
          <ac:picMkLst>
            <pc:docMk/>
            <pc:sldMk cId="21032569" sldId="272"/>
            <ac:picMk id="2" creationId="{54A5A07F-F502-345A-AE22-43C9FE62FD36}"/>
          </ac:picMkLst>
        </pc:picChg>
        <pc:picChg chg="del">
          <ac:chgData name="taehyeong kim" userId="89c3a3411b6847f7" providerId="LiveId" clId="{E0CD2A4E-E321-42B1-B816-ABC1B1D718BD}" dt="2024-07-11T09:08:36.269" v="0" actId="478"/>
          <ac:picMkLst>
            <pc:docMk/>
            <pc:sldMk cId="21032569" sldId="272"/>
            <ac:picMk id="5" creationId="{27DFE94D-7419-17E5-53B3-FE97D1874CC8}"/>
          </ac:picMkLst>
        </pc:picChg>
      </pc:sldChg>
      <pc:sldChg chg="addSp delSp modSp mod">
        <pc:chgData name="taehyeong kim" userId="89c3a3411b6847f7" providerId="LiveId" clId="{E0CD2A4E-E321-42B1-B816-ABC1B1D718BD}" dt="2024-08-22T06:29:29.282" v="2297" actId="2711"/>
        <pc:sldMkLst>
          <pc:docMk/>
          <pc:sldMk cId="3546506256" sldId="276"/>
        </pc:sldMkLst>
        <pc:spChg chg="mod">
          <ac:chgData name="taehyeong kim" userId="89c3a3411b6847f7" providerId="LiveId" clId="{E0CD2A4E-E321-42B1-B816-ABC1B1D718BD}" dt="2024-08-22T06:29:29.282" v="2297" actId="2711"/>
          <ac:spMkLst>
            <pc:docMk/>
            <pc:sldMk cId="3546506256" sldId="276"/>
            <ac:spMk id="4" creationId="{A77E69F6-CA24-9568-55E2-01ED1939BF34}"/>
          </ac:spMkLst>
        </pc:spChg>
        <pc:picChg chg="del">
          <ac:chgData name="taehyeong kim" userId="89c3a3411b6847f7" providerId="LiveId" clId="{E0CD2A4E-E321-42B1-B816-ABC1B1D718BD}" dt="2024-07-11T09:25:50.914" v="603" actId="478"/>
          <ac:picMkLst>
            <pc:docMk/>
            <pc:sldMk cId="3546506256" sldId="276"/>
            <ac:picMk id="2" creationId="{5D89A6BB-C48E-217C-6016-99E7D7944E93}"/>
          </ac:picMkLst>
        </pc:picChg>
        <pc:picChg chg="add mod">
          <ac:chgData name="taehyeong kim" userId="89c3a3411b6847f7" providerId="LiveId" clId="{E0CD2A4E-E321-42B1-B816-ABC1B1D718BD}" dt="2024-07-11T09:26:07.993" v="609" actId="1076"/>
          <ac:picMkLst>
            <pc:docMk/>
            <pc:sldMk cId="3546506256" sldId="276"/>
            <ac:picMk id="5" creationId="{DB2BD748-C4F1-6414-0015-01E834D51A44}"/>
          </ac:picMkLst>
        </pc:picChg>
      </pc:sldChg>
      <pc:sldChg chg="modSp mod">
        <pc:chgData name="taehyeong kim" userId="89c3a3411b6847f7" providerId="LiveId" clId="{E0CD2A4E-E321-42B1-B816-ABC1B1D718BD}" dt="2024-08-22T06:29:32.692" v="2298" actId="2711"/>
        <pc:sldMkLst>
          <pc:docMk/>
          <pc:sldMk cId="3298155311" sldId="277"/>
        </pc:sldMkLst>
        <pc:spChg chg="mod">
          <ac:chgData name="taehyeong kim" userId="89c3a3411b6847f7" providerId="LiveId" clId="{E0CD2A4E-E321-42B1-B816-ABC1B1D718BD}" dt="2024-08-22T06:29:32.692" v="2298" actId="2711"/>
          <ac:spMkLst>
            <pc:docMk/>
            <pc:sldMk cId="3298155311" sldId="277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29:50.985" v="2303" actId="2711"/>
        <pc:sldMkLst>
          <pc:docMk/>
          <pc:sldMk cId="3292268264" sldId="278"/>
        </pc:sldMkLst>
        <pc:spChg chg="mod">
          <ac:chgData name="taehyeong kim" userId="89c3a3411b6847f7" providerId="LiveId" clId="{E0CD2A4E-E321-42B1-B816-ABC1B1D718BD}" dt="2024-08-22T06:29:39.481" v="2299" actId="2711"/>
          <ac:spMkLst>
            <pc:docMk/>
            <pc:sldMk cId="3292268264" sldId="278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9:46.315" v="2302" actId="113"/>
          <ac:spMkLst>
            <pc:docMk/>
            <pc:sldMk cId="3292268264" sldId="278"/>
            <ac:spMk id="265" creationId="{7F520FE2-D973-1A71-A84F-4720A9DC9CC6}"/>
          </ac:spMkLst>
        </pc:spChg>
        <pc:spChg chg="mod">
          <ac:chgData name="taehyeong kim" userId="89c3a3411b6847f7" providerId="LiveId" clId="{E0CD2A4E-E321-42B1-B816-ABC1B1D718BD}" dt="2024-08-22T06:29:50.985" v="2303" actId="2711"/>
          <ac:spMkLst>
            <pc:docMk/>
            <pc:sldMk cId="3292268264" sldId="278"/>
            <ac:spMk id="284" creationId="{6BEA4E5E-F567-BB35-0496-0865D9872531}"/>
          </ac:spMkLst>
        </pc:spChg>
      </pc:sldChg>
      <pc:sldChg chg="modSp mod">
        <pc:chgData name="taehyeong kim" userId="89c3a3411b6847f7" providerId="LiveId" clId="{E0CD2A4E-E321-42B1-B816-ABC1B1D718BD}" dt="2024-08-22T06:37:21.399" v="2378" actId="2711"/>
        <pc:sldMkLst>
          <pc:docMk/>
          <pc:sldMk cId="1043938575" sldId="285"/>
        </pc:sldMkLst>
        <pc:spChg chg="mod">
          <ac:chgData name="taehyeong kim" userId="89c3a3411b6847f7" providerId="LiveId" clId="{E0CD2A4E-E321-42B1-B816-ABC1B1D718BD}" dt="2024-08-22T06:37:21.399" v="2378" actId="2711"/>
          <ac:spMkLst>
            <pc:docMk/>
            <pc:sldMk cId="1043938575" sldId="285"/>
            <ac:spMk id="7" creationId="{0583683A-8219-61BA-8B7E-0298AA7F0214}"/>
          </ac:spMkLst>
        </pc:spChg>
      </pc:sldChg>
      <pc:sldChg chg="modSp mod">
        <pc:chgData name="taehyeong kim" userId="89c3a3411b6847f7" providerId="LiveId" clId="{E0CD2A4E-E321-42B1-B816-ABC1B1D718BD}" dt="2024-08-22T06:30:06.200" v="2307" actId="2711"/>
        <pc:sldMkLst>
          <pc:docMk/>
          <pc:sldMk cId="2068688590" sldId="287"/>
        </pc:sldMkLst>
        <pc:spChg chg="mod">
          <ac:chgData name="taehyeong kim" userId="89c3a3411b6847f7" providerId="LiveId" clId="{E0CD2A4E-E321-42B1-B816-ABC1B1D718BD}" dt="2024-08-22T06:30:06.200" v="2307" actId="2711"/>
          <ac:spMkLst>
            <pc:docMk/>
            <pc:sldMk cId="2068688590" sldId="287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9:55.378" v="2304" actId="2711"/>
          <ac:spMkLst>
            <pc:docMk/>
            <pc:sldMk cId="2068688590" sldId="287"/>
            <ac:spMk id="265" creationId="{7F520FE2-D973-1A71-A84F-4720A9DC9CC6}"/>
          </ac:spMkLst>
        </pc:spChg>
      </pc:sldChg>
      <pc:sldChg chg="modSp mod">
        <pc:chgData name="taehyeong kim" userId="89c3a3411b6847f7" providerId="LiveId" clId="{E0CD2A4E-E321-42B1-B816-ABC1B1D718BD}" dt="2024-08-22T06:30:02.725" v="2306" actId="2711"/>
        <pc:sldMkLst>
          <pc:docMk/>
          <pc:sldMk cId="1132435561" sldId="288"/>
        </pc:sldMkLst>
        <pc:spChg chg="mod">
          <ac:chgData name="taehyeong kim" userId="89c3a3411b6847f7" providerId="LiveId" clId="{E0CD2A4E-E321-42B1-B816-ABC1B1D718BD}" dt="2024-08-22T06:30:02.725" v="2306" actId="2711"/>
          <ac:spMkLst>
            <pc:docMk/>
            <pc:sldMk cId="1132435561" sldId="288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9:59.704" v="2305" actId="2711"/>
          <ac:spMkLst>
            <pc:docMk/>
            <pc:sldMk cId="1132435561" sldId="288"/>
            <ac:spMk id="265" creationId="{7F520FE2-D973-1A71-A84F-4720A9DC9CC6}"/>
          </ac:spMkLst>
        </pc:spChg>
      </pc:sldChg>
      <pc:sldChg chg="modSp mod">
        <pc:chgData name="taehyeong kim" userId="89c3a3411b6847f7" providerId="LiveId" clId="{E0CD2A4E-E321-42B1-B816-ABC1B1D718BD}" dt="2024-08-22T06:30:29.139" v="2315" actId="2711"/>
        <pc:sldMkLst>
          <pc:docMk/>
          <pc:sldMk cId="3444323322" sldId="289"/>
        </pc:sldMkLst>
        <pc:spChg chg="mod">
          <ac:chgData name="taehyeong kim" userId="89c3a3411b6847f7" providerId="LiveId" clId="{E0CD2A4E-E321-42B1-B816-ABC1B1D718BD}" dt="2024-08-22T06:30:22.591" v="2313" actId="2711"/>
          <ac:spMkLst>
            <pc:docMk/>
            <pc:sldMk cId="3444323322" sldId="289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0:29.139" v="2315" actId="2711"/>
          <ac:spMkLst>
            <pc:docMk/>
            <pc:sldMk cId="3444323322" sldId="289"/>
            <ac:spMk id="265" creationId="{7F520FE2-D973-1A71-A84F-4720A9DC9CC6}"/>
          </ac:spMkLst>
        </pc:spChg>
        <pc:spChg chg="mod">
          <ac:chgData name="taehyeong kim" userId="89c3a3411b6847f7" providerId="LiveId" clId="{E0CD2A4E-E321-42B1-B816-ABC1B1D718BD}" dt="2024-08-22T06:30:26.554" v="2314" actId="2711"/>
          <ac:spMkLst>
            <pc:docMk/>
            <pc:sldMk cId="3444323322" sldId="289"/>
            <ac:spMk id="283" creationId="{ED8C7193-6FC9-DCCD-0790-B547F829ACFC}"/>
          </ac:spMkLst>
        </pc:spChg>
      </pc:sldChg>
      <pc:sldChg chg="modSp mod">
        <pc:chgData name="taehyeong kim" userId="89c3a3411b6847f7" providerId="LiveId" clId="{E0CD2A4E-E321-42B1-B816-ABC1B1D718BD}" dt="2024-08-22T06:30:18.820" v="2312" actId="2711"/>
        <pc:sldMkLst>
          <pc:docMk/>
          <pc:sldMk cId="2039719946" sldId="290"/>
        </pc:sldMkLst>
        <pc:spChg chg="mod">
          <ac:chgData name="taehyeong kim" userId="89c3a3411b6847f7" providerId="LiveId" clId="{E0CD2A4E-E321-42B1-B816-ABC1B1D718BD}" dt="2024-08-22T06:30:16.342" v="2311" actId="2711"/>
          <ac:spMkLst>
            <pc:docMk/>
            <pc:sldMk cId="2039719946" sldId="290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0:11.991" v="2308" actId="2711"/>
          <ac:spMkLst>
            <pc:docMk/>
            <pc:sldMk cId="2039719946" sldId="290"/>
            <ac:spMk id="265" creationId="{7F520FE2-D973-1A71-A84F-4720A9DC9CC6}"/>
          </ac:spMkLst>
        </pc:spChg>
        <pc:spChg chg="mod">
          <ac:chgData name="taehyeong kim" userId="89c3a3411b6847f7" providerId="LiveId" clId="{E0CD2A4E-E321-42B1-B816-ABC1B1D718BD}" dt="2024-08-22T06:30:18.820" v="2312" actId="2711"/>
          <ac:spMkLst>
            <pc:docMk/>
            <pc:sldMk cId="2039719946" sldId="290"/>
            <ac:spMk id="283" creationId="{ED8C7193-6FC9-DCCD-0790-B547F829ACFC}"/>
          </ac:spMkLst>
        </pc:spChg>
      </pc:sldChg>
      <pc:sldChg chg="modSp mod">
        <pc:chgData name="taehyeong kim" userId="89c3a3411b6847f7" providerId="LiveId" clId="{E0CD2A4E-E321-42B1-B816-ABC1B1D718BD}" dt="2024-08-22T06:31:13.698" v="2318" actId="2711"/>
        <pc:sldMkLst>
          <pc:docMk/>
          <pc:sldMk cId="2520365160" sldId="291"/>
        </pc:sldMkLst>
        <pc:spChg chg="mod">
          <ac:chgData name="taehyeong kim" userId="89c3a3411b6847f7" providerId="LiveId" clId="{E0CD2A4E-E321-42B1-B816-ABC1B1D718BD}" dt="2024-08-22T06:31:06.067" v="2316" actId="2711"/>
          <ac:spMkLst>
            <pc:docMk/>
            <pc:sldMk cId="2520365160" sldId="291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1:09.286" v="2317" actId="2711"/>
          <ac:spMkLst>
            <pc:docMk/>
            <pc:sldMk cId="2520365160" sldId="291"/>
            <ac:spMk id="265" creationId="{7F520FE2-D973-1A71-A84F-4720A9DC9CC6}"/>
          </ac:spMkLst>
        </pc:spChg>
        <pc:spChg chg="mod">
          <ac:chgData name="taehyeong kim" userId="89c3a3411b6847f7" providerId="LiveId" clId="{E0CD2A4E-E321-42B1-B816-ABC1B1D718BD}" dt="2024-08-22T06:31:13.698" v="2318" actId="2711"/>
          <ac:spMkLst>
            <pc:docMk/>
            <pc:sldMk cId="2520365160" sldId="291"/>
            <ac:spMk id="283" creationId="{ED8C7193-6FC9-DCCD-0790-B547F829ACFC}"/>
          </ac:spMkLst>
        </pc:spChg>
      </pc:sldChg>
      <pc:sldChg chg="modSp mod">
        <pc:chgData name="taehyeong kim" userId="89c3a3411b6847f7" providerId="LiveId" clId="{E0CD2A4E-E321-42B1-B816-ABC1B1D718BD}" dt="2024-08-22T06:31:32.890" v="2322" actId="2711"/>
        <pc:sldMkLst>
          <pc:docMk/>
          <pc:sldMk cId="1937053384" sldId="292"/>
        </pc:sldMkLst>
        <pc:spChg chg="mod">
          <ac:chgData name="taehyeong kim" userId="89c3a3411b6847f7" providerId="LiveId" clId="{E0CD2A4E-E321-42B1-B816-ABC1B1D718BD}" dt="2024-08-22T06:31:32.890" v="2322" actId="2711"/>
          <ac:spMkLst>
            <pc:docMk/>
            <pc:sldMk cId="1937053384" sldId="292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1:41.772" v="2324" actId="2711"/>
        <pc:sldMkLst>
          <pc:docMk/>
          <pc:sldMk cId="3561790430" sldId="293"/>
        </pc:sldMkLst>
        <pc:spChg chg="mod">
          <ac:chgData name="taehyeong kim" userId="89c3a3411b6847f7" providerId="LiveId" clId="{E0CD2A4E-E321-42B1-B816-ABC1B1D718BD}" dt="2024-08-22T06:31:41.772" v="2324" actId="2711"/>
          <ac:spMkLst>
            <pc:docMk/>
            <pc:sldMk cId="3561790430" sldId="293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1:53.805" v="2327" actId="2711"/>
        <pc:sldMkLst>
          <pc:docMk/>
          <pc:sldMk cId="1962273889" sldId="294"/>
        </pc:sldMkLst>
        <pc:spChg chg="mod">
          <ac:chgData name="taehyeong kim" userId="89c3a3411b6847f7" providerId="LiveId" clId="{E0CD2A4E-E321-42B1-B816-ABC1B1D718BD}" dt="2024-08-22T06:31:53.805" v="2327" actId="2711"/>
          <ac:spMkLst>
            <pc:docMk/>
            <pc:sldMk cId="1962273889" sldId="294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1:37.801" v="2323" actId="2711"/>
        <pc:sldMkLst>
          <pc:docMk/>
          <pc:sldMk cId="2381931077" sldId="295"/>
        </pc:sldMkLst>
        <pc:spChg chg="mod">
          <ac:chgData name="taehyeong kim" userId="89c3a3411b6847f7" providerId="LiveId" clId="{E0CD2A4E-E321-42B1-B816-ABC1B1D718BD}" dt="2024-08-22T06:31:37.801" v="2323" actId="2711"/>
          <ac:spMkLst>
            <pc:docMk/>
            <pc:sldMk cId="2381931077" sldId="295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2:24.698" v="2328" actId="2711"/>
        <pc:sldMkLst>
          <pc:docMk/>
          <pc:sldMk cId="1304371906" sldId="296"/>
        </pc:sldMkLst>
        <pc:spChg chg="mod">
          <ac:chgData name="taehyeong kim" userId="89c3a3411b6847f7" providerId="LiveId" clId="{E0CD2A4E-E321-42B1-B816-ABC1B1D718BD}" dt="2024-08-22T06:32:24.698" v="2328" actId="2711"/>
          <ac:spMkLst>
            <pc:docMk/>
            <pc:sldMk cId="1304371906" sldId="296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28:31.366" v="2284" actId="2711"/>
        <pc:sldMkLst>
          <pc:docMk/>
          <pc:sldMk cId="67169659" sldId="297"/>
        </pc:sldMkLst>
        <pc:spChg chg="mod">
          <ac:chgData name="taehyeong kim" userId="89c3a3411b6847f7" providerId="LiveId" clId="{E0CD2A4E-E321-42B1-B816-ABC1B1D718BD}" dt="2024-08-22T06:28:13.987" v="2279" actId="2711"/>
          <ac:spMkLst>
            <pc:docMk/>
            <pc:sldMk cId="67169659" sldId="297"/>
            <ac:spMk id="2" creationId="{0CA15AA2-2616-333B-C9BA-B6876D3B6407}"/>
          </ac:spMkLst>
        </pc:spChg>
        <pc:spChg chg="mod">
          <ac:chgData name="taehyeong kim" userId="89c3a3411b6847f7" providerId="LiveId" clId="{E0CD2A4E-E321-42B1-B816-ABC1B1D718BD}" dt="2024-08-22T06:27:53.047" v="2273" actId="2711"/>
          <ac:spMkLst>
            <pc:docMk/>
            <pc:sldMk cId="67169659" sldId="297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28:31.366" v="2284" actId="2711"/>
          <ac:spMkLst>
            <pc:docMk/>
            <pc:sldMk cId="67169659" sldId="297"/>
            <ac:spMk id="7" creationId="{A70E30A7-8989-9D1F-72C1-33B77160D51F}"/>
          </ac:spMkLst>
        </pc:spChg>
        <pc:spChg chg="mod">
          <ac:chgData name="taehyeong kim" userId="89c3a3411b6847f7" providerId="LiveId" clId="{E0CD2A4E-E321-42B1-B816-ABC1B1D718BD}" dt="2024-08-22T06:28:20.586" v="2282" actId="2711"/>
          <ac:spMkLst>
            <pc:docMk/>
            <pc:sldMk cId="67169659" sldId="297"/>
            <ac:spMk id="10" creationId="{DF4D623D-EBDD-8F3E-682A-2F74F6A64A87}"/>
          </ac:spMkLst>
        </pc:spChg>
        <pc:spChg chg="mod">
          <ac:chgData name="taehyeong kim" userId="89c3a3411b6847f7" providerId="LiveId" clId="{E0CD2A4E-E321-42B1-B816-ABC1B1D718BD}" dt="2024-08-22T06:28:03.265" v="2276" actId="14100"/>
          <ac:spMkLst>
            <pc:docMk/>
            <pc:sldMk cId="67169659" sldId="297"/>
            <ac:spMk id="12" creationId="{6A5E606C-8437-43E2-6866-883532C5E99C}"/>
          </ac:spMkLst>
        </pc:spChg>
        <pc:spChg chg="mod">
          <ac:chgData name="taehyeong kim" userId="89c3a3411b6847f7" providerId="LiveId" clId="{E0CD2A4E-E321-42B1-B816-ABC1B1D718BD}" dt="2024-08-22T06:28:28.277" v="2283" actId="2711"/>
          <ac:spMkLst>
            <pc:docMk/>
            <pc:sldMk cId="67169659" sldId="297"/>
            <ac:spMk id="13" creationId="{50AE3704-EFC5-97C3-FE69-A5C0FC7129E7}"/>
          </ac:spMkLst>
        </pc:spChg>
        <pc:spChg chg="mod">
          <ac:chgData name="taehyeong kim" userId="89c3a3411b6847f7" providerId="LiveId" clId="{E0CD2A4E-E321-42B1-B816-ABC1B1D718BD}" dt="2024-08-22T06:28:06.401" v="2277" actId="2711"/>
          <ac:spMkLst>
            <pc:docMk/>
            <pc:sldMk cId="67169659" sldId="297"/>
            <ac:spMk id="15" creationId="{D243C24E-3D42-A5E1-B2E7-BC18CEECE9D9}"/>
          </ac:spMkLst>
        </pc:spChg>
        <pc:spChg chg="mod">
          <ac:chgData name="taehyeong kim" userId="89c3a3411b6847f7" providerId="LiveId" clId="{E0CD2A4E-E321-42B1-B816-ABC1B1D718BD}" dt="2024-08-22T06:27:59.170" v="2275" actId="2711"/>
          <ac:spMkLst>
            <pc:docMk/>
            <pc:sldMk cId="67169659" sldId="297"/>
            <ac:spMk id="17" creationId="{909BEBB2-9951-F786-57D2-9335256473C0}"/>
          </ac:spMkLst>
        </pc:spChg>
        <pc:spChg chg="mod">
          <ac:chgData name="taehyeong kim" userId="89c3a3411b6847f7" providerId="LiveId" clId="{E0CD2A4E-E321-42B1-B816-ABC1B1D718BD}" dt="2024-08-22T06:28:09.325" v="2278" actId="2711"/>
          <ac:spMkLst>
            <pc:docMk/>
            <pc:sldMk cId="67169659" sldId="297"/>
            <ac:spMk id="19" creationId="{2E8614FA-B81F-C715-0F22-7047CF3FC879}"/>
          </ac:spMkLst>
        </pc:spChg>
      </pc:sldChg>
      <pc:sldChg chg="modSp mod">
        <pc:chgData name="taehyeong kim" userId="89c3a3411b6847f7" providerId="LiveId" clId="{E0CD2A4E-E321-42B1-B816-ABC1B1D718BD}" dt="2024-08-22T06:33:10.161" v="2343" actId="2711"/>
        <pc:sldMkLst>
          <pc:docMk/>
          <pc:sldMk cId="2779552328" sldId="298"/>
        </pc:sldMkLst>
        <pc:spChg chg="mod">
          <ac:chgData name="taehyeong kim" userId="89c3a3411b6847f7" providerId="LiveId" clId="{E0CD2A4E-E321-42B1-B816-ABC1B1D718BD}" dt="2024-08-22T06:33:10.161" v="2343" actId="2711"/>
          <ac:spMkLst>
            <pc:docMk/>
            <pc:sldMk cId="2779552328" sldId="298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37.812" v="2348" actId="2711"/>
        <pc:sldMkLst>
          <pc:docMk/>
          <pc:sldMk cId="1909017961" sldId="300"/>
        </pc:sldMkLst>
        <pc:spChg chg="mod">
          <ac:chgData name="taehyeong kim" userId="89c3a3411b6847f7" providerId="LiveId" clId="{E0CD2A4E-E321-42B1-B816-ABC1B1D718BD}" dt="2024-08-22T06:33:37.812" v="2348" actId="2711"/>
          <ac:spMkLst>
            <pc:docMk/>
            <pc:sldMk cId="1909017961" sldId="300"/>
            <ac:spMk id="4" creationId="{A77E69F6-CA24-9568-55E2-01ED1939BF34}"/>
          </ac:spMkLst>
        </pc:spChg>
      </pc:sldChg>
      <pc:sldChg chg="addSp delSp modSp mod">
        <pc:chgData name="taehyeong kim" userId="89c3a3411b6847f7" providerId="LiveId" clId="{E0CD2A4E-E321-42B1-B816-ABC1B1D718BD}" dt="2024-08-22T06:33:41.883" v="2349" actId="2711"/>
        <pc:sldMkLst>
          <pc:docMk/>
          <pc:sldMk cId="2480203887" sldId="301"/>
        </pc:sldMkLst>
        <pc:spChg chg="mod">
          <ac:chgData name="taehyeong kim" userId="89c3a3411b6847f7" providerId="LiveId" clId="{E0CD2A4E-E321-42B1-B816-ABC1B1D718BD}" dt="2024-08-22T06:33:41.883" v="2349" actId="2711"/>
          <ac:spMkLst>
            <pc:docMk/>
            <pc:sldMk cId="2480203887" sldId="301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12:23:30.635" v="1338" actId="14100"/>
          <ac:picMkLst>
            <pc:docMk/>
            <pc:sldMk cId="2480203887" sldId="301"/>
            <ac:picMk id="2" creationId="{4E29B70B-A24B-BFCF-C817-F7589B126A46}"/>
          </ac:picMkLst>
        </pc:picChg>
        <pc:picChg chg="del">
          <ac:chgData name="taehyeong kim" userId="89c3a3411b6847f7" providerId="LiveId" clId="{E0CD2A4E-E321-42B1-B816-ABC1B1D718BD}" dt="2024-07-11T12:23:11.458" v="1334" actId="478"/>
          <ac:picMkLst>
            <pc:docMk/>
            <pc:sldMk cId="2480203887" sldId="301"/>
            <ac:picMk id="7" creationId="{15AE2840-DE78-1AF3-C3B6-E14389210279}"/>
          </ac:picMkLst>
        </pc:picChg>
      </pc:sldChg>
      <pc:sldChg chg="addSp delSp modSp mod">
        <pc:chgData name="taehyeong kim" userId="89c3a3411b6847f7" providerId="LiveId" clId="{E0CD2A4E-E321-42B1-B816-ABC1B1D718BD}" dt="2024-08-22T06:33:46.083" v="2350" actId="2711"/>
        <pc:sldMkLst>
          <pc:docMk/>
          <pc:sldMk cId="1511929427" sldId="302"/>
        </pc:sldMkLst>
        <pc:spChg chg="mod">
          <ac:chgData name="taehyeong kim" userId="89c3a3411b6847f7" providerId="LiveId" clId="{E0CD2A4E-E321-42B1-B816-ABC1B1D718BD}" dt="2024-08-22T06:33:46.083" v="2350" actId="2711"/>
          <ac:spMkLst>
            <pc:docMk/>
            <pc:sldMk cId="1511929427" sldId="302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12:23:57.762" v="1342" actId="14100"/>
          <ac:picMkLst>
            <pc:docMk/>
            <pc:sldMk cId="1511929427" sldId="302"/>
            <ac:picMk id="2" creationId="{7688A5C5-E827-7065-2247-EA0D8A63207C}"/>
          </ac:picMkLst>
        </pc:picChg>
        <pc:picChg chg="del">
          <ac:chgData name="taehyeong kim" userId="89c3a3411b6847f7" providerId="LiveId" clId="{E0CD2A4E-E321-42B1-B816-ABC1B1D718BD}" dt="2024-07-11T12:23:09.031" v="1333" actId="478"/>
          <ac:picMkLst>
            <pc:docMk/>
            <pc:sldMk cId="1511929427" sldId="302"/>
            <ac:picMk id="5" creationId="{926C87B5-F21F-B62D-B91B-735711179F1A}"/>
          </ac:picMkLst>
        </pc:picChg>
      </pc:sldChg>
      <pc:sldChg chg="modSp mod">
        <pc:chgData name="taehyeong kim" userId="89c3a3411b6847f7" providerId="LiveId" clId="{E0CD2A4E-E321-42B1-B816-ABC1B1D718BD}" dt="2024-08-22T06:33:49.377" v="2351" actId="2711"/>
        <pc:sldMkLst>
          <pc:docMk/>
          <pc:sldMk cId="2232767447" sldId="303"/>
        </pc:sldMkLst>
        <pc:spChg chg="mod">
          <ac:chgData name="taehyeong kim" userId="89c3a3411b6847f7" providerId="LiveId" clId="{E0CD2A4E-E321-42B1-B816-ABC1B1D718BD}" dt="2024-08-22T06:33:49.377" v="2351" actId="2711"/>
          <ac:spMkLst>
            <pc:docMk/>
            <pc:sldMk cId="2232767447" sldId="303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54.006" v="2352" actId="2711"/>
        <pc:sldMkLst>
          <pc:docMk/>
          <pc:sldMk cId="3080209074" sldId="304"/>
        </pc:sldMkLst>
        <pc:spChg chg="mod">
          <ac:chgData name="taehyeong kim" userId="89c3a3411b6847f7" providerId="LiveId" clId="{E0CD2A4E-E321-42B1-B816-ABC1B1D718BD}" dt="2024-08-22T06:33:54.006" v="2352" actId="2711"/>
          <ac:spMkLst>
            <pc:docMk/>
            <pc:sldMk cId="3080209074" sldId="304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5:02.089" v="2367" actId="2711"/>
        <pc:sldMkLst>
          <pc:docMk/>
          <pc:sldMk cId="796038798" sldId="305"/>
        </pc:sldMkLst>
        <pc:spChg chg="mod">
          <ac:chgData name="taehyeong kim" userId="89c3a3411b6847f7" providerId="LiveId" clId="{E0CD2A4E-E321-42B1-B816-ABC1B1D718BD}" dt="2024-08-22T06:35:02.089" v="2367" actId="2711"/>
          <ac:spMkLst>
            <pc:docMk/>
            <pc:sldMk cId="796038798" sldId="305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02.080" v="2341" actId="2711"/>
        <pc:sldMkLst>
          <pc:docMk/>
          <pc:sldMk cId="1245352326" sldId="306"/>
        </pc:sldMkLst>
        <pc:spChg chg="mod">
          <ac:chgData name="taehyeong kim" userId="89c3a3411b6847f7" providerId="LiveId" clId="{E0CD2A4E-E321-42B1-B816-ABC1B1D718BD}" dt="2024-08-22T06:33:02.080" v="2341" actId="2711"/>
          <ac:spMkLst>
            <pc:docMk/>
            <pc:sldMk cId="1245352326" sldId="306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06.123" v="2342" actId="2711"/>
        <pc:sldMkLst>
          <pc:docMk/>
          <pc:sldMk cId="527383440" sldId="307"/>
        </pc:sldMkLst>
        <pc:spChg chg="mod">
          <ac:chgData name="taehyeong kim" userId="89c3a3411b6847f7" providerId="LiveId" clId="{E0CD2A4E-E321-42B1-B816-ABC1B1D718BD}" dt="2024-08-22T06:33:06.123" v="2342" actId="2711"/>
          <ac:spMkLst>
            <pc:docMk/>
            <pc:sldMk cId="527383440" sldId="307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13.980" v="2344" actId="2711"/>
        <pc:sldMkLst>
          <pc:docMk/>
          <pc:sldMk cId="443296359" sldId="308"/>
        </pc:sldMkLst>
        <pc:spChg chg="mod">
          <ac:chgData name="taehyeong kim" userId="89c3a3411b6847f7" providerId="LiveId" clId="{E0CD2A4E-E321-42B1-B816-ABC1B1D718BD}" dt="2024-08-22T06:33:13.980" v="2344" actId="2711"/>
          <ac:spMkLst>
            <pc:docMk/>
            <pc:sldMk cId="443296359" sldId="308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3:21.165" v="2345" actId="2711"/>
        <pc:sldMkLst>
          <pc:docMk/>
          <pc:sldMk cId="121906590" sldId="309"/>
        </pc:sldMkLst>
        <pc:spChg chg="mod">
          <ac:chgData name="taehyeong kim" userId="89c3a3411b6847f7" providerId="LiveId" clId="{E0CD2A4E-E321-42B1-B816-ABC1B1D718BD}" dt="2024-08-22T06:33:21.165" v="2345" actId="2711"/>
          <ac:spMkLst>
            <pc:docMk/>
            <pc:sldMk cId="121906590" sldId="309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5:11.879" v="2370" actId="2711"/>
        <pc:sldMkLst>
          <pc:docMk/>
          <pc:sldMk cId="2058682583" sldId="310"/>
        </pc:sldMkLst>
        <pc:spChg chg="mod">
          <ac:chgData name="taehyeong kim" userId="89c3a3411b6847f7" providerId="LiveId" clId="{E0CD2A4E-E321-42B1-B816-ABC1B1D718BD}" dt="2024-08-22T06:35:05.245" v="2368" actId="2711"/>
          <ac:spMkLst>
            <pc:docMk/>
            <pc:sldMk cId="2058682583" sldId="310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5:11.879" v="2370" actId="2711"/>
          <ac:spMkLst>
            <pc:docMk/>
            <pc:sldMk cId="2058682583" sldId="310"/>
            <ac:spMk id="7" creationId="{07A866A9-6E57-1F1E-7F05-EBCD33647B3F}"/>
          </ac:spMkLst>
        </pc:spChg>
      </pc:sldChg>
      <pc:sldChg chg="modSp mod">
        <pc:chgData name="taehyeong kim" userId="89c3a3411b6847f7" providerId="LiveId" clId="{E0CD2A4E-E321-42B1-B816-ABC1B1D718BD}" dt="2024-08-22T06:34:35.370" v="2362" actId="2711"/>
        <pc:sldMkLst>
          <pc:docMk/>
          <pc:sldMk cId="2458484374" sldId="311"/>
        </pc:sldMkLst>
        <pc:spChg chg="mod">
          <ac:chgData name="taehyeong kim" userId="89c3a3411b6847f7" providerId="LiveId" clId="{E0CD2A4E-E321-42B1-B816-ABC1B1D718BD}" dt="2024-08-22T06:34:35.370" v="2362" actId="2711"/>
          <ac:spMkLst>
            <pc:docMk/>
            <pc:sldMk cId="2458484374" sldId="311"/>
            <ac:spMk id="8" creationId="{A51B1893-558E-68E3-AA02-96680901EC33}"/>
          </ac:spMkLst>
        </pc:spChg>
        <pc:spChg chg="mod">
          <ac:chgData name="taehyeong kim" userId="89c3a3411b6847f7" providerId="LiveId" clId="{E0CD2A4E-E321-42B1-B816-ABC1B1D718BD}" dt="2024-08-22T06:26:55.154" v="2263"/>
          <ac:spMkLst>
            <pc:docMk/>
            <pc:sldMk cId="2458484374" sldId="311"/>
            <ac:spMk id="9" creationId="{5888F229-3029-E8E5-8497-224087B20524}"/>
          </ac:spMkLst>
        </pc:spChg>
      </pc:sldChg>
      <pc:sldChg chg="modSp mod">
        <pc:chgData name="taehyeong kim" userId="89c3a3411b6847f7" providerId="LiveId" clId="{E0CD2A4E-E321-42B1-B816-ABC1B1D718BD}" dt="2024-08-22T06:34:39.252" v="2363" actId="2711"/>
        <pc:sldMkLst>
          <pc:docMk/>
          <pc:sldMk cId="3262300423" sldId="312"/>
        </pc:sldMkLst>
        <pc:spChg chg="mod">
          <ac:chgData name="taehyeong kim" userId="89c3a3411b6847f7" providerId="LiveId" clId="{E0CD2A4E-E321-42B1-B816-ABC1B1D718BD}" dt="2024-08-22T06:34:39.252" v="2363" actId="2711"/>
          <ac:spMkLst>
            <pc:docMk/>
            <pc:sldMk cId="3262300423" sldId="312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4:41.920" v="2364" actId="2711"/>
        <pc:sldMkLst>
          <pc:docMk/>
          <pc:sldMk cId="1520953574" sldId="313"/>
        </pc:sldMkLst>
        <pc:spChg chg="mod">
          <ac:chgData name="taehyeong kim" userId="89c3a3411b6847f7" providerId="LiveId" clId="{E0CD2A4E-E321-42B1-B816-ABC1B1D718BD}" dt="2024-08-22T06:34:41.920" v="2364" actId="2711"/>
          <ac:spMkLst>
            <pc:docMk/>
            <pc:sldMk cId="1520953574" sldId="313"/>
            <ac:spMk id="4" creationId="{A77E69F6-CA24-9568-55E2-01ED1939BF34}"/>
          </ac:spMkLst>
        </pc:spChg>
      </pc:sldChg>
      <pc:sldChg chg="modSp mod ord">
        <pc:chgData name="taehyeong kim" userId="89c3a3411b6847f7" providerId="LiveId" clId="{E0CD2A4E-E321-42B1-B816-ABC1B1D718BD}" dt="2024-08-22T06:34:44.740" v="2365" actId="2711"/>
        <pc:sldMkLst>
          <pc:docMk/>
          <pc:sldMk cId="2473389125" sldId="314"/>
        </pc:sldMkLst>
        <pc:spChg chg="mod">
          <ac:chgData name="taehyeong kim" userId="89c3a3411b6847f7" providerId="LiveId" clId="{E0CD2A4E-E321-42B1-B816-ABC1B1D718BD}" dt="2024-08-22T06:34:44.740" v="2365" actId="2711"/>
          <ac:spMkLst>
            <pc:docMk/>
            <pc:sldMk cId="2473389125" sldId="314"/>
            <ac:spMk id="4" creationId="{A77E69F6-CA24-9568-55E2-01ED1939BF34}"/>
          </ac:spMkLst>
        </pc:spChg>
      </pc:sldChg>
      <pc:sldChg chg="modSp mod">
        <pc:chgData name="taehyeong kim" userId="89c3a3411b6847f7" providerId="LiveId" clId="{E0CD2A4E-E321-42B1-B816-ABC1B1D718BD}" dt="2024-08-22T06:34:48.452" v="2366" actId="2711"/>
        <pc:sldMkLst>
          <pc:docMk/>
          <pc:sldMk cId="1458733802" sldId="315"/>
        </pc:sldMkLst>
        <pc:spChg chg="mod">
          <ac:chgData name="taehyeong kim" userId="89c3a3411b6847f7" providerId="LiveId" clId="{E0CD2A4E-E321-42B1-B816-ABC1B1D718BD}" dt="2024-08-22T06:34:48.452" v="2366" actId="2711"/>
          <ac:spMkLst>
            <pc:docMk/>
            <pc:sldMk cId="1458733802" sldId="315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7-11T10:57:50.572" v="1286" actId="14100"/>
          <ac:spMkLst>
            <pc:docMk/>
            <pc:sldMk cId="1458733802" sldId="315"/>
            <ac:spMk id="7" creationId="{13C15CD6-A565-BEFE-3CEA-ADA765A44E6D}"/>
          </ac:spMkLst>
        </pc:spChg>
        <pc:picChg chg="mod">
          <ac:chgData name="taehyeong kim" userId="89c3a3411b6847f7" providerId="LiveId" clId="{E0CD2A4E-E321-42B1-B816-ABC1B1D718BD}" dt="2024-07-11T10:57:47.249" v="1285" actId="14100"/>
          <ac:picMkLst>
            <pc:docMk/>
            <pc:sldMk cId="1458733802" sldId="315"/>
            <ac:picMk id="17" creationId="{FD3CDC0D-9539-463F-3BDC-6C90F373D98E}"/>
          </ac:picMkLst>
        </pc:picChg>
      </pc:sldChg>
      <pc:sldChg chg="addSp delSp modSp add mod">
        <pc:chgData name="taehyeong kim" userId="89c3a3411b6847f7" providerId="LiveId" clId="{E0CD2A4E-E321-42B1-B816-ABC1B1D718BD}" dt="2024-08-22T06:31:26.122" v="2321" actId="2711"/>
        <pc:sldMkLst>
          <pc:docMk/>
          <pc:sldMk cId="3292635566" sldId="316"/>
        </pc:sldMkLst>
        <pc:spChg chg="mod">
          <ac:chgData name="taehyeong kim" userId="89c3a3411b6847f7" providerId="LiveId" clId="{E0CD2A4E-E321-42B1-B816-ABC1B1D718BD}" dt="2024-08-22T06:31:19.570" v="2319" actId="2711"/>
          <ac:spMkLst>
            <pc:docMk/>
            <pc:sldMk cId="3292635566" sldId="316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1:22.035" v="2320" actId="2711"/>
          <ac:spMkLst>
            <pc:docMk/>
            <pc:sldMk cId="3292635566" sldId="316"/>
            <ac:spMk id="265" creationId="{7F520FE2-D973-1A71-A84F-4720A9DC9CC6}"/>
          </ac:spMkLst>
        </pc:spChg>
        <pc:spChg chg="mod">
          <ac:chgData name="taehyeong kim" userId="89c3a3411b6847f7" providerId="LiveId" clId="{E0CD2A4E-E321-42B1-B816-ABC1B1D718BD}" dt="2024-08-22T06:31:26.122" v="2321" actId="2711"/>
          <ac:spMkLst>
            <pc:docMk/>
            <pc:sldMk cId="3292635566" sldId="316"/>
            <ac:spMk id="283" creationId="{ED8C7193-6FC9-DCCD-0790-B547F829ACFC}"/>
          </ac:spMkLst>
        </pc:spChg>
        <pc:picChg chg="del">
          <ac:chgData name="taehyeong kim" userId="89c3a3411b6847f7" providerId="LiveId" clId="{E0CD2A4E-E321-42B1-B816-ABC1B1D718BD}" dt="2024-07-11T09:16:52.894" v="9" actId="478"/>
          <ac:picMkLst>
            <pc:docMk/>
            <pc:sldMk cId="3292635566" sldId="316"/>
            <ac:picMk id="5" creationId="{A3925377-46A7-A223-3545-72709D2BC9A8}"/>
          </ac:picMkLst>
        </pc:picChg>
        <pc:picChg chg="add mod">
          <ac:chgData name="taehyeong kim" userId="89c3a3411b6847f7" providerId="LiveId" clId="{E0CD2A4E-E321-42B1-B816-ABC1B1D718BD}" dt="2024-07-11T09:17:09.444" v="14" actId="14100"/>
          <ac:picMkLst>
            <pc:docMk/>
            <pc:sldMk cId="3292635566" sldId="316"/>
            <ac:picMk id="6" creationId="{6B9DBFFB-A0A4-43A5-E8AF-2833F9E14F15}"/>
          </ac:picMkLst>
        </pc:picChg>
      </pc:sldChg>
      <pc:sldChg chg="addSp delSp modSp add mod">
        <pc:chgData name="taehyeong kim" userId="89c3a3411b6847f7" providerId="LiveId" clId="{E0CD2A4E-E321-42B1-B816-ABC1B1D718BD}" dt="2024-08-22T06:32:34.777" v="2335" actId="2711"/>
        <pc:sldMkLst>
          <pc:docMk/>
          <pc:sldMk cId="3184171488" sldId="317"/>
        </pc:sldMkLst>
        <pc:spChg chg="mod">
          <ac:chgData name="taehyeong kim" userId="89c3a3411b6847f7" providerId="LiveId" clId="{E0CD2A4E-E321-42B1-B816-ABC1B1D718BD}" dt="2024-08-22T06:32:34.777" v="2335" actId="2711"/>
          <ac:spMkLst>
            <pc:docMk/>
            <pc:sldMk cId="3184171488" sldId="317"/>
            <ac:spMk id="4" creationId="{A77E69F6-CA24-9568-55E2-01ED1939BF34}"/>
          </ac:spMkLst>
        </pc:spChg>
        <pc:spChg chg="add del">
          <ac:chgData name="taehyeong kim" userId="89c3a3411b6847f7" providerId="LiveId" clId="{E0CD2A4E-E321-42B1-B816-ABC1B1D718BD}" dt="2024-07-11T09:56:36.355" v="632" actId="478"/>
          <ac:spMkLst>
            <pc:docMk/>
            <pc:sldMk cId="3184171488" sldId="317"/>
            <ac:spMk id="7" creationId="{71637C44-ED5F-0276-F8CA-F5620426C555}"/>
          </ac:spMkLst>
        </pc:spChg>
        <pc:picChg chg="del">
          <ac:chgData name="taehyeong kim" userId="89c3a3411b6847f7" providerId="LiveId" clId="{E0CD2A4E-E321-42B1-B816-ABC1B1D718BD}" dt="2024-07-11T09:42:17.727" v="611" actId="478"/>
          <ac:picMkLst>
            <pc:docMk/>
            <pc:sldMk cId="3184171488" sldId="317"/>
            <ac:picMk id="2" creationId="{C666064A-846F-95B3-9128-C03D689129F3}"/>
          </ac:picMkLst>
        </pc:picChg>
        <pc:picChg chg="add del mod">
          <ac:chgData name="taehyeong kim" userId="89c3a3411b6847f7" providerId="LiveId" clId="{E0CD2A4E-E321-42B1-B816-ABC1B1D718BD}" dt="2024-07-11T09:42:44.850" v="617" actId="478"/>
          <ac:picMkLst>
            <pc:docMk/>
            <pc:sldMk cId="3184171488" sldId="317"/>
            <ac:picMk id="5" creationId="{6095559B-2701-92FA-3768-D11D10ADDC7E}"/>
          </ac:picMkLst>
        </pc:picChg>
        <pc:picChg chg="add mod">
          <ac:chgData name="taehyeong kim" userId="89c3a3411b6847f7" providerId="LiveId" clId="{E0CD2A4E-E321-42B1-B816-ABC1B1D718BD}" dt="2024-07-11T09:43:15.907" v="621" actId="14100"/>
          <ac:picMkLst>
            <pc:docMk/>
            <pc:sldMk cId="3184171488" sldId="317"/>
            <ac:picMk id="6" creationId="{5D257788-8A39-223F-082E-176AC6C5B40A}"/>
          </ac:picMkLst>
        </pc:picChg>
      </pc:sldChg>
      <pc:sldChg chg="addSp delSp modSp add mod">
        <pc:chgData name="taehyeong kim" userId="89c3a3411b6847f7" providerId="LiveId" clId="{E0CD2A4E-E321-42B1-B816-ABC1B1D718BD}" dt="2024-08-22T06:36:06.364" v="2377" actId="2711"/>
        <pc:sldMkLst>
          <pc:docMk/>
          <pc:sldMk cId="3074187346" sldId="318"/>
        </pc:sldMkLst>
        <pc:spChg chg="mod">
          <ac:chgData name="taehyeong kim" userId="89c3a3411b6847f7" providerId="LiveId" clId="{E0CD2A4E-E321-42B1-B816-ABC1B1D718BD}" dt="2024-08-22T06:36:06.364" v="2377" actId="2711"/>
          <ac:spMkLst>
            <pc:docMk/>
            <pc:sldMk cId="3074187346" sldId="318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09:47:11.201" v="628" actId="14100"/>
          <ac:picMkLst>
            <pc:docMk/>
            <pc:sldMk cId="3074187346" sldId="318"/>
            <ac:picMk id="2" creationId="{F7A7ABC6-B0E5-52DA-956B-229AC17C0DAC}"/>
          </ac:picMkLst>
        </pc:picChg>
        <pc:picChg chg="del">
          <ac:chgData name="taehyeong kim" userId="89c3a3411b6847f7" providerId="LiveId" clId="{E0CD2A4E-E321-42B1-B816-ABC1B1D718BD}" dt="2024-07-11T09:47:03.057" v="623" actId="478"/>
          <ac:picMkLst>
            <pc:docMk/>
            <pc:sldMk cId="3074187346" sldId="318"/>
            <ac:picMk id="6" creationId="{5D257788-8A39-223F-082E-176AC6C5B40A}"/>
          </ac:picMkLst>
        </pc:picChg>
      </pc:sldChg>
      <pc:sldChg chg="addSp delSp modSp add mod">
        <pc:chgData name="taehyeong kim" userId="89c3a3411b6847f7" providerId="LiveId" clId="{E0CD2A4E-E321-42B1-B816-ABC1B1D718BD}" dt="2024-08-22T06:32:42.888" v="2336" actId="2711"/>
        <pc:sldMkLst>
          <pc:docMk/>
          <pc:sldMk cId="2335675068" sldId="319"/>
        </pc:sldMkLst>
        <pc:spChg chg="mod">
          <ac:chgData name="taehyeong kim" userId="89c3a3411b6847f7" providerId="LiveId" clId="{E0CD2A4E-E321-42B1-B816-ABC1B1D718BD}" dt="2024-08-22T06:32:42.888" v="2336" actId="2711"/>
          <ac:spMkLst>
            <pc:docMk/>
            <pc:sldMk cId="2335675068" sldId="319"/>
            <ac:spMk id="4" creationId="{A77E69F6-CA24-9568-55E2-01ED1939BF34}"/>
          </ac:spMkLst>
        </pc:spChg>
        <pc:spChg chg="add del mod">
          <ac:chgData name="taehyeong kim" userId="89c3a3411b6847f7" providerId="LiveId" clId="{E0CD2A4E-E321-42B1-B816-ABC1B1D718BD}" dt="2024-07-11T09:57:38.022" v="663" actId="478"/>
          <ac:spMkLst>
            <pc:docMk/>
            <pc:sldMk cId="2335675068" sldId="319"/>
            <ac:spMk id="7" creationId="{7AD16A62-54C6-9BC6-FFE2-EC8C549FF904}"/>
          </ac:spMkLst>
        </pc:spChg>
        <pc:spChg chg="add mod">
          <ac:chgData name="taehyeong kim" userId="89c3a3411b6847f7" providerId="LiveId" clId="{E0CD2A4E-E321-42B1-B816-ABC1B1D718BD}" dt="2024-07-11T09:58:35.747" v="741" actId="1076"/>
          <ac:spMkLst>
            <pc:docMk/>
            <pc:sldMk cId="2335675068" sldId="319"/>
            <ac:spMk id="8" creationId="{9E522C1E-1C21-AF57-A25F-EA33EAEE4CBF}"/>
          </ac:spMkLst>
        </pc:spChg>
        <pc:spChg chg="add mod">
          <ac:chgData name="taehyeong kim" userId="89c3a3411b6847f7" providerId="LiveId" clId="{E0CD2A4E-E321-42B1-B816-ABC1B1D718BD}" dt="2024-07-11T09:58:35.747" v="741" actId="1076"/>
          <ac:spMkLst>
            <pc:docMk/>
            <pc:sldMk cId="2335675068" sldId="319"/>
            <ac:spMk id="9" creationId="{F4654B3A-51A5-6214-1002-0B9BB9B0A576}"/>
          </ac:spMkLst>
        </pc:spChg>
        <pc:spChg chg="add mod">
          <ac:chgData name="taehyeong kim" userId="89c3a3411b6847f7" providerId="LiveId" clId="{E0CD2A4E-E321-42B1-B816-ABC1B1D718BD}" dt="2024-07-11T09:58:35.747" v="741" actId="1076"/>
          <ac:spMkLst>
            <pc:docMk/>
            <pc:sldMk cId="2335675068" sldId="319"/>
            <ac:spMk id="10" creationId="{3AC71ECD-235D-F014-85ED-293E3194B6EB}"/>
          </ac:spMkLst>
        </pc:spChg>
        <pc:spChg chg="add mod">
          <ac:chgData name="taehyeong kim" userId="89c3a3411b6847f7" providerId="LiveId" clId="{E0CD2A4E-E321-42B1-B816-ABC1B1D718BD}" dt="2024-07-11T09:57:51.598" v="691"/>
          <ac:spMkLst>
            <pc:docMk/>
            <pc:sldMk cId="2335675068" sldId="319"/>
            <ac:spMk id="11" creationId="{8BB1BF37-27C4-C43A-D174-404735E695D8}"/>
          </ac:spMkLst>
        </pc:spChg>
        <pc:spChg chg="add mod">
          <ac:chgData name="taehyeong kim" userId="89c3a3411b6847f7" providerId="LiveId" clId="{E0CD2A4E-E321-42B1-B816-ABC1B1D718BD}" dt="2024-07-11T10:09:18.007" v="896" actId="1076"/>
          <ac:spMkLst>
            <pc:docMk/>
            <pc:sldMk cId="2335675068" sldId="319"/>
            <ac:spMk id="12" creationId="{BBE32896-3777-92E6-59CA-983CEA186891}"/>
          </ac:spMkLst>
        </pc:spChg>
        <pc:spChg chg="add mod">
          <ac:chgData name="taehyeong kim" userId="89c3a3411b6847f7" providerId="LiveId" clId="{E0CD2A4E-E321-42B1-B816-ABC1B1D718BD}" dt="2024-07-11T10:09:29.220" v="915"/>
          <ac:spMkLst>
            <pc:docMk/>
            <pc:sldMk cId="2335675068" sldId="319"/>
            <ac:spMk id="13" creationId="{702B2E61-65A9-14A9-C3BE-22872BA416AE}"/>
          </ac:spMkLst>
        </pc:spChg>
        <pc:picChg chg="del">
          <ac:chgData name="taehyeong kim" userId="89c3a3411b6847f7" providerId="LiveId" clId="{E0CD2A4E-E321-42B1-B816-ABC1B1D718BD}" dt="2024-07-11T09:53:52.588" v="630" actId="478"/>
          <ac:picMkLst>
            <pc:docMk/>
            <pc:sldMk cId="2335675068" sldId="319"/>
            <ac:picMk id="2" creationId="{F7A7ABC6-B0E5-52DA-956B-229AC17C0DAC}"/>
          </ac:picMkLst>
        </pc:picChg>
        <pc:picChg chg="add del mod">
          <ac:chgData name="taehyeong kim" userId="89c3a3411b6847f7" providerId="LiveId" clId="{E0CD2A4E-E321-42B1-B816-ABC1B1D718BD}" dt="2024-07-11T09:57:05.251" v="637" actId="478"/>
          <ac:picMkLst>
            <pc:docMk/>
            <pc:sldMk cId="2335675068" sldId="319"/>
            <ac:picMk id="5" creationId="{5F6F0484-DB4C-6D67-B49A-FFD55B668808}"/>
          </ac:picMkLst>
        </pc:picChg>
        <pc:picChg chg="add mod">
          <ac:chgData name="taehyeong kim" userId="89c3a3411b6847f7" providerId="LiveId" clId="{E0CD2A4E-E321-42B1-B816-ABC1B1D718BD}" dt="2024-07-11T09:58:27.418" v="740" actId="1076"/>
          <ac:picMkLst>
            <pc:docMk/>
            <pc:sldMk cId="2335675068" sldId="319"/>
            <ac:picMk id="6" creationId="{0758F253-FDBC-DE75-072B-6635776245D0}"/>
          </ac:picMkLst>
        </pc:picChg>
      </pc:sldChg>
      <pc:sldChg chg="addSp delSp modSp add mod">
        <pc:chgData name="taehyeong kim" userId="89c3a3411b6847f7" providerId="LiveId" clId="{E0CD2A4E-E321-42B1-B816-ABC1B1D718BD}" dt="2024-08-22T06:32:46.854" v="2337" actId="2711"/>
        <pc:sldMkLst>
          <pc:docMk/>
          <pc:sldMk cId="2216602890" sldId="320"/>
        </pc:sldMkLst>
        <pc:spChg chg="add del mod">
          <ac:chgData name="taehyeong kim" userId="89c3a3411b6847f7" providerId="LiveId" clId="{E0CD2A4E-E321-42B1-B816-ABC1B1D718BD}" dt="2024-07-11T10:05:32.827" v="835" actId="478"/>
          <ac:spMkLst>
            <pc:docMk/>
            <pc:sldMk cId="2216602890" sldId="320"/>
            <ac:spMk id="2" creationId="{A57873A1-7BB1-7851-F07E-0D53C6788E32}"/>
          </ac:spMkLst>
        </pc:spChg>
        <pc:spChg chg="mod">
          <ac:chgData name="taehyeong kim" userId="89c3a3411b6847f7" providerId="LiveId" clId="{E0CD2A4E-E321-42B1-B816-ABC1B1D718BD}" dt="2024-08-22T06:32:46.854" v="2337" actId="2711"/>
          <ac:spMkLst>
            <pc:docMk/>
            <pc:sldMk cId="2216602890" sldId="320"/>
            <ac:spMk id="4" creationId="{A77E69F6-CA24-9568-55E2-01ED1939BF34}"/>
          </ac:spMkLst>
        </pc:spChg>
        <pc:spChg chg="add mod">
          <ac:chgData name="taehyeong kim" userId="89c3a3411b6847f7" providerId="LiveId" clId="{E0CD2A4E-E321-42B1-B816-ABC1B1D718BD}" dt="2024-07-11T10:08:23.545" v="894" actId="2711"/>
          <ac:spMkLst>
            <pc:docMk/>
            <pc:sldMk cId="2216602890" sldId="320"/>
            <ac:spMk id="5" creationId="{51EE0D5E-9A05-A6BF-3DF4-722C107DBA52}"/>
          </ac:spMkLst>
        </pc:spChg>
        <pc:spChg chg="add mod">
          <ac:chgData name="taehyeong kim" userId="89c3a3411b6847f7" providerId="LiveId" clId="{E0CD2A4E-E321-42B1-B816-ABC1B1D718BD}" dt="2024-07-11T10:07:10.261" v="890" actId="207"/>
          <ac:spMkLst>
            <pc:docMk/>
            <pc:sldMk cId="2216602890" sldId="320"/>
            <ac:spMk id="7" creationId="{13A83C4E-D7B2-E0B3-FDC2-5D49FE5C7CD7}"/>
          </ac:spMkLst>
        </pc:spChg>
        <pc:spChg chg="mod">
          <ac:chgData name="taehyeong kim" userId="89c3a3411b6847f7" providerId="LiveId" clId="{E0CD2A4E-E321-42B1-B816-ABC1B1D718BD}" dt="2024-07-11T10:01:42.239" v="820" actId="207"/>
          <ac:spMkLst>
            <pc:docMk/>
            <pc:sldMk cId="2216602890" sldId="320"/>
            <ac:spMk id="8" creationId="{9E522C1E-1C21-AF57-A25F-EA33EAEE4CBF}"/>
          </ac:spMkLst>
        </pc:spChg>
        <pc:spChg chg="mod">
          <ac:chgData name="taehyeong kim" userId="89c3a3411b6847f7" providerId="LiveId" clId="{E0CD2A4E-E321-42B1-B816-ABC1B1D718BD}" dt="2024-07-11T10:02:00.804" v="822" actId="207"/>
          <ac:spMkLst>
            <pc:docMk/>
            <pc:sldMk cId="2216602890" sldId="320"/>
            <ac:spMk id="9" creationId="{F4654B3A-51A5-6214-1002-0B9BB9B0A576}"/>
          </ac:spMkLst>
        </pc:spChg>
        <pc:spChg chg="mod">
          <ac:chgData name="taehyeong kim" userId="89c3a3411b6847f7" providerId="LiveId" clId="{E0CD2A4E-E321-42B1-B816-ABC1B1D718BD}" dt="2024-07-11T10:01:30.302" v="819" actId="20577"/>
          <ac:spMkLst>
            <pc:docMk/>
            <pc:sldMk cId="2216602890" sldId="320"/>
            <ac:spMk id="10" creationId="{3AC71ECD-235D-F014-85ED-293E3194B6EB}"/>
          </ac:spMkLst>
        </pc:spChg>
      </pc:sldChg>
      <pc:sldChg chg="addSp delSp modSp add mod">
        <pc:chgData name="taehyeong kim" userId="89c3a3411b6847f7" providerId="LiveId" clId="{E0CD2A4E-E321-42B1-B816-ABC1B1D718BD}" dt="2024-08-22T06:32:50.519" v="2338" actId="2711"/>
        <pc:sldMkLst>
          <pc:docMk/>
          <pc:sldMk cId="2661896975" sldId="321"/>
        </pc:sldMkLst>
        <pc:spChg chg="mod">
          <ac:chgData name="taehyeong kim" userId="89c3a3411b6847f7" providerId="LiveId" clId="{E0CD2A4E-E321-42B1-B816-ABC1B1D718BD}" dt="2024-08-22T06:32:50.519" v="2338" actId="2711"/>
          <ac:spMkLst>
            <pc:docMk/>
            <pc:sldMk cId="2661896975" sldId="321"/>
            <ac:spMk id="4" creationId="{A77E69F6-CA24-9568-55E2-01ED1939BF34}"/>
          </ac:spMkLst>
        </pc:spChg>
        <pc:spChg chg="del mod">
          <ac:chgData name="taehyeong kim" userId="89c3a3411b6847f7" providerId="LiveId" clId="{E0CD2A4E-E321-42B1-B816-ABC1B1D718BD}" dt="2024-07-11T10:09:48.423" v="920" actId="478"/>
          <ac:spMkLst>
            <pc:docMk/>
            <pc:sldMk cId="2661896975" sldId="321"/>
            <ac:spMk id="5" creationId="{51EE0D5E-9A05-A6BF-3DF4-722C107DBA52}"/>
          </ac:spMkLst>
        </pc:spChg>
        <pc:spChg chg="mod">
          <ac:chgData name="taehyeong kim" userId="89c3a3411b6847f7" providerId="LiveId" clId="{E0CD2A4E-E321-42B1-B816-ABC1B1D718BD}" dt="2024-07-11T10:10:35.278" v="932" actId="1076"/>
          <ac:spMkLst>
            <pc:docMk/>
            <pc:sldMk cId="2661896975" sldId="321"/>
            <ac:spMk id="7" creationId="{13A83C4E-D7B2-E0B3-FDC2-5D49FE5C7CD7}"/>
          </ac:spMkLst>
        </pc:spChg>
        <pc:spChg chg="del">
          <ac:chgData name="taehyeong kim" userId="89c3a3411b6847f7" providerId="LiveId" clId="{E0CD2A4E-E321-42B1-B816-ABC1B1D718BD}" dt="2024-07-11T10:09:45.626" v="918" actId="478"/>
          <ac:spMkLst>
            <pc:docMk/>
            <pc:sldMk cId="2661896975" sldId="321"/>
            <ac:spMk id="8" creationId="{9E522C1E-1C21-AF57-A25F-EA33EAEE4CBF}"/>
          </ac:spMkLst>
        </pc:spChg>
        <pc:spChg chg="del">
          <ac:chgData name="taehyeong kim" userId="89c3a3411b6847f7" providerId="LiveId" clId="{E0CD2A4E-E321-42B1-B816-ABC1B1D718BD}" dt="2024-07-11T10:09:45.626" v="918" actId="478"/>
          <ac:spMkLst>
            <pc:docMk/>
            <pc:sldMk cId="2661896975" sldId="321"/>
            <ac:spMk id="9" creationId="{F4654B3A-51A5-6214-1002-0B9BB9B0A576}"/>
          </ac:spMkLst>
        </pc:spChg>
        <pc:spChg chg="del">
          <ac:chgData name="taehyeong kim" userId="89c3a3411b6847f7" providerId="LiveId" clId="{E0CD2A4E-E321-42B1-B816-ABC1B1D718BD}" dt="2024-07-11T10:09:45.626" v="918" actId="478"/>
          <ac:spMkLst>
            <pc:docMk/>
            <pc:sldMk cId="2661896975" sldId="321"/>
            <ac:spMk id="10" creationId="{3AC71ECD-235D-F014-85ED-293E3194B6EB}"/>
          </ac:spMkLst>
        </pc:spChg>
        <pc:spChg chg="add mod">
          <ac:chgData name="taehyeong kim" userId="89c3a3411b6847f7" providerId="LiveId" clId="{E0CD2A4E-E321-42B1-B816-ABC1B1D718BD}" dt="2024-07-11T10:10:42.092" v="937" actId="20577"/>
          <ac:spMkLst>
            <pc:docMk/>
            <pc:sldMk cId="2661896975" sldId="321"/>
            <ac:spMk id="11" creationId="{2DC3D3FD-848D-9267-92A0-B745E4522C43}"/>
          </ac:spMkLst>
        </pc:spChg>
        <pc:spChg chg="add mod">
          <ac:chgData name="taehyeong kim" userId="89c3a3411b6847f7" providerId="LiveId" clId="{E0CD2A4E-E321-42B1-B816-ABC1B1D718BD}" dt="2024-07-11T10:10:50.685" v="941" actId="20577"/>
          <ac:spMkLst>
            <pc:docMk/>
            <pc:sldMk cId="2661896975" sldId="321"/>
            <ac:spMk id="12" creationId="{76E2FC88-DE72-4AEE-7B1A-9C43784C2C61}"/>
          </ac:spMkLst>
        </pc:spChg>
        <pc:graphicFrameChg chg="add mod">
          <ac:chgData name="taehyeong kim" userId="89c3a3411b6847f7" providerId="LiveId" clId="{E0CD2A4E-E321-42B1-B816-ABC1B1D718BD}" dt="2024-07-11T10:11:09.876" v="944"/>
          <ac:graphicFrameMkLst>
            <pc:docMk/>
            <pc:sldMk cId="2661896975" sldId="321"/>
            <ac:graphicFrameMk id="13" creationId="{4E09A5CE-B6F1-EC7B-B6E7-5AAA8C3B6019}"/>
          </ac:graphicFrameMkLst>
        </pc:graphicFrameChg>
        <pc:picChg chg="add del mod ord">
          <ac:chgData name="taehyeong kim" userId="89c3a3411b6847f7" providerId="LiveId" clId="{E0CD2A4E-E321-42B1-B816-ABC1B1D718BD}" dt="2024-07-11T10:10:51.870" v="943" actId="478"/>
          <ac:picMkLst>
            <pc:docMk/>
            <pc:sldMk cId="2661896975" sldId="321"/>
            <ac:picMk id="2" creationId="{C388D87B-1C94-45B8-A11D-2D4642546264}"/>
          </ac:picMkLst>
        </pc:picChg>
        <pc:picChg chg="del">
          <ac:chgData name="taehyeong kim" userId="89c3a3411b6847f7" providerId="LiveId" clId="{E0CD2A4E-E321-42B1-B816-ABC1B1D718BD}" dt="2024-07-11T10:09:41.729" v="917" actId="478"/>
          <ac:picMkLst>
            <pc:docMk/>
            <pc:sldMk cId="2661896975" sldId="321"/>
            <ac:picMk id="6" creationId="{0758F253-FDBC-DE75-072B-6635776245D0}"/>
          </ac:picMkLst>
        </pc:picChg>
        <pc:picChg chg="add mod">
          <ac:chgData name="taehyeong kim" userId="89c3a3411b6847f7" providerId="LiveId" clId="{E0CD2A4E-E321-42B1-B816-ABC1B1D718BD}" dt="2024-07-11T10:11:13.362" v="945"/>
          <ac:picMkLst>
            <pc:docMk/>
            <pc:sldMk cId="2661896975" sldId="321"/>
            <ac:picMk id="14" creationId="{3D920AAE-F0FA-0130-7FC9-F22F0F48F441}"/>
          </ac:picMkLst>
        </pc:picChg>
        <pc:picChg chg="add mod ord">
          <ac:chgData name="taehyeong kim" userId="89c3a3411b6847f7" providerId="LiveId" clId="{E0CD2A4E-E321-42B1-B816-ABC1B1D718BD}" dt="2024-07-11T10:11:32.714" v="950" actId="14100"/>
          <ac:picMkLst>
            <pc:docMk/>
            <pc:sldMk cId="2661896975" sldId="321"/>
            <ac:picMk id="15" creationId="{D73793CE-20C3-3BAC-6AC0-8C14E7148727}"/>
          </ac:picMkLst>
        </pc:picChg>
      </pc:sldChg>
      <pc:sldChg chg="addSp delSp modSp add mod">
        <pc:chgData name="taehyeong kim" userId="89c3a3411b6847f7" providerId="LiveId" clId="{E0CD2A4E-E321-42B1-B816-ABC1B1D718BD}" dt="2024-08-22T06:33:57.654" v="2353" actId="2711"/>
        <pc:sldMkLst>
          <pc:docMk/>
          <pc:sldMk cId="2433125716" sldId="322"/>
        </pc:sldMkLst>
        <pc:spChg chg="mod">
          <ac:chgData name="taehyeong kim" userId="89c3a3411b6847f7" providerId="LiveId" clId="{E0CD2A4E-E321-42B1-B816-ABC1B1D718BD}" dt="2024-08-22T06:33:57.654" v="2353" actId="2711"/>
          <ac:spMkLst>
            <pc:docMk/>
            <pc:sldMk cId="2433125716" sldId="322"/>
            <ac:spMk id="4" creationId="{A77E69F6-CA24-9568-55E2-01ED1939BF34}"/>
          </ac:spMkLst>
        </pc:spChg>
        <pc:picChg chg="del">
          <ac:chgData name="taehyeong kim" userId="89c3a3411b6847f7" providerId="LiveId" clId="{E0CD2A4E-E321-42B1-B816-ABC1B1D718BD}" dt="2024-07-11T10:18:21.742" v="978" actId="478"/>
          <ac:picMkLst>
            <pc:docMk/>
            <pc:sldMk cId="2433125716" sldId="322"/>
            <ac:picMk id="2" creationId="{43F95B4C-BFFC-1BE6-9AEC-3C90BC8920A4}"/>
          </ac:picMkLst>
        </pc:picChg>
        <pc:picChg chg="add mod">
          <ac:chgData name="taehyeong kim" userId="89c3a3411b6847f7" providerId="LiveId" clId="{E0CD2A4E-E321-42B1-B816-ABC1B1D718BD}" dt="2024-07-11T10:18:27.603" v="982" actId="14100"/>
          <ac:picMkLst>
            <pc:docMk/>
            <pc:sldMk cId="2433125716" sldId="322"/>
            <ac:picMk id="5" creationId="{BA8F7F60-4DBE-00C1-C7EE-8549085A23E6}"/>
          </ac:picMkLst>
        </pc:picChg>
      </pc:sldChg>
      <pc:sldChg chg="addSp delSp modSp add mod">
        <pc:chgData name="taehyeong kim" userId="89c3a3411b6847f7" providerId="LiveId" clId="{E0CD2A4E-E321-42B1-B816-ABC1B1D718BD}" dt="2024-08-22T06:34:00.881" v="2354" actId="2711"/>
        <pc:sldMkLst>
          <pc:docMk/>
          <pc:sldMk cId="1026639654" sldId="323"/>
        </pc:sldMkLst>
        <pc:spChg chg="mod">
          <ac:chgData name="taehyeong kim" userId="89c3a3411b6847f7" providerId="LiveId" clId="{E0CD2A4E-E321-42B1-B816-ABC1B1D718BD}" dt="2024-08-22T06:34:00.881" v="2354" actId="2711"/>
          <ac:spMkLst>
            <pc:docMk/>
            <pc:sldMk cId="1026639654" sldId="323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10:22:58.223" v="1015" actId="14100"/>
          <ac:picMkLst>
            <pc:docMk/>
            <pc:sldMk cId="1026639654" sldId="323"/>
            <ac:picMk id="2" creationId="{A8C1E484-B666-B263-3AF7-402A32FC36ED}"/>
          </ac:picMkLst>
        </pc:picChg>
        <pc:picChg chg="del">
          <ac:chgData name="taehyeong kim" userId="89c3a3411b6847f7" providerId="LiveId" clId="{E0CD2A4E-E321-42B1-B816-ABC1B1D718BD}" dt="2024-07-11T10:22:45.999" v="1011" actId="478"/>
          <ac:picMkLst>
            <pc:docMk/>
            <pc:sldMk cId="1026639654" sldId="323"/>
            <ac:picMk id="5" creationId="{BA8F7F60-4DBE-00C1-C7EE-8549085A23E6}"/>
          </ac:picMkLst>
        </pc:picChg>
      </pc:sldChg>
      <pc:sldChg chg="addSp delSp modSp add mod">
        <pc:chgData name="taehyeong kim" userId="89c3a3411b6847f7" providerId="LiveId" clId="{E0CD2A4E-E321-42B1-B816-ABC1B1D718BD}" dt="2024-08-22T06:34:08.501" v="2355" actId="2711"/>
        <pc:sldMkLst>
          <pc:docMk/>
          <pc:sldMk cId="3473328930" sldId="324"/>
        </pc:sldMkLst>
        <pc:spChg chg="mod">
          <ac:chgData name="taehyeong kim" userId="89c3a3411b6847f7" providerId="LiveId" clId="{E0CD2A4E-E321-42B1-B816-ABC1B1D718BD}" dt="2024-08-22T06:34:08.501" v="2355" actId="2711"/>
          <ac:spMkLst>
            <pc:docMk/>
            <pc:sldMk cId="3473328930" sldId="324"/>
            <ac:spMk id="4" creationId="{A77E69F6-CA24-9568-55E2-01ED1939BF34}"/>
          </ac:spMkLst>
        </pc:spChg>
        <pc:picChg chg="del">
          <ac:chgData name="taehyeong kim" userId="89c3a3411b6847f7" providerId="LiveId" clId="{E0CD2A4E-E321-42B1-B816-ABC1B1D718BD}" dt="2024-07-11T10:23:14.018" v="1055" actId="478"/>
          <ac:picMkLst>
            <pc:docMk/>
            <pc:sldMk cId="3473328930" sldId="324"/>
            <ac:picMk id="2" creationId="{A8C1E484-B666-B263-3AF7-402A32FC36ED}"/>
          </ac:picMkLst>
        </pc:picChg>
        <pc:picChg chg="add mod">
          <ac:chgData name="taehyeong kim" userId="89c3a3411b6847f7" providerId="LiveId" clId="{E0CD2A4E-E321-42B1-B816-ABC1B1D718BD}" dt="2024-07-11T10:23:27.587" v="1059" actId="14100"/>
          <ac:picMkLst>
            <pc:docMk/>
            <pc:sldMk cId="3473328930" sldId="324"/>
            <ac:picMk id="5" creationId="{EE4CB0A3-0689-9840-4C8B-D538BEB7E0B9}"/>
          </ac:picMkLst>
        </pc:picChg>
      </pc:sldChg>
      <pc:sldChg chg="addSp delSp modSp add mod">
        <pc:chgData name="taehyeong kim" userId="89c3a3411b6847f7" providerId="LiveId" clId="{E0CD2A4E-E321-42B1-B816-ABC1B1D718BD}" dt="2024-08-22T06:34:12.508" v="2356" actId="2711"/>
        <pc:sldMkLst>
          <pc:docMk/>
          <pc:sldMk cId="1908926110" sldId="325"/>
        </pc:sldMkLst>
        <pc:spChg chg="mod">
          <ac:chgData name="taehyeong kim" userId="89c3a3411b6847f7" providerId="LiveId" clId="{E0CD2A4E-E321-42B1-B816-ABC1B1D718BD}" dt="2024-08-22T06:34:12.508" v="2356" actId="2711"/>
          <ac:spMkLst>
            <pc:docMk/>
            <pc:sldMk cId="1908926110" sldId="325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10:28:36.167" v="1080" actId="14100"/>
          <ac:picMkLst>
            <pc:docMk/>
            <pc:sldMk cId="1908926110" sldId="325"/>
            <ac:picMk id="2" creationId="{AF827DD8-C40B-60EA-6D2E-B8DE25FFCFBB}"/>
          </ac:picMkLst>
        </pc:picChg>
        <pc:picChg chg="del mod">
          <ac:chgData name="taehyeong kim" userId="89c3a3411b6847f7" providerId="LiveId" clId="{E0CD2A4E-E321-42B1-B816-ABC1B1D718BD}" dt="2024-07-11T10:28:32.644" v="1077" actId="478"/>
          <ac:picMkLst>
            <pc:docMk/>
            <pc:sldMk cId="1908926110" sldId="325"/>
            <ac:picMk id="5" creationId="{EE4CB0A3-0689-9840-4C8B-D538BEB7E0B9}"/>
          </ac:picMkLst>
        </pc:picChg>
      </pc:sldChg>
      <pc:sldChg chg="addSp delSp modSp add mod">
        <pc:chgData name="taehyeong kim" userId="89c3a3411b6847f7" providerId="LiveId" clId="{E0CD2A4E-E321-42B1-B816-ABC1B1D718BD}" dt="2024-08-22T06:34:16.058" v="2357" actId="2711"/>
        <pc:sldMkLst>
          <pc:docMk/>
          <pc:sldMk cId="4062591464" sldId="326"/>
        </pc:sldMkLst>
        <pc:spChg chg="mod">
          <ac:chgData name="taehyeong kim" userId="89c3a3411b6847f7" providerId="LiveId" clId="{E0CD2A4E-E321-42B1-B816-ABC1B1D718BD}" dt="2024-08-22T06:34:16.058" v="2357" actId="2711"/>
          <ac:spMkLst>
            <pc:docMk/>
            <pc:sldMk cId="4062591464" sldId="326"/>
            <ac:spMk id="4" creationId="{A77E69F6-CA24-9568-55E2-01ED1939BF34}"/>
          </ac:spMkLst>
        </pc:spChg>
        <pc:picChg chg="del">
          <ac:chgData name="taehyeong kim" userId="89c3a3411b6847f7" providerId="LiveId" clId="{E0CD2A4E-E321-42B1-B816-ABC1B1D718BD}" dt="2024-07-11T10:33:40.420" v="1104" actId="478"/>
          <ac:picMkLst>
            <pc:docMk/>
            <pc:sldMk cId="4062591464" sldId="326"/>
            <ac:picMk id="2" creationId="{AF827DD8-C40B-60EA-6D2E-B8DE25FFCFBB}"/>
          </ac:picMkLst>
        </pc:picChg>
        <pc:picChg chg="add mod">
          <ac:chgData name="taehyeong kim" userId="89c3a3411b6847f7" providerId="LiveId" clId="{E0CD2A4E-E321-42B1-B816-ABC1B1D718BD}" dt="2024-07-11T10:33:45.910" v="1107" actId="14100"/>
          <ac:picMkLst>
            <pc:docMk/>
            <pc:sldMk cId="4062591464" sldId="326"/>
            <ac:picMk id="5" creationId="{FC2D56FE-C21A-490F-F36E-23C4EB99C984}"/>
          </ac:picMkLst>
        </pc:picChg>
      </pc:sldChg>
      <pc:sldChg chg="addSp delSp modSp add mod">
        <pc:chgData name="taehyeong kim" userId="89c3a3411b6847f7" providerId="LiveId" clId="{E0CD2A4E-E321-42B1-B816-ABC1B1D718BD}" dt="2024-08-22T06:34:23.771" v="2359" actId="2711"/>
        <pc:sldMkLst>
          <pc:docMk/>
          <pc:sldMk cId="1253281744" sldId="327"/>
        </pc:sldMkLst>
        <pc:spChg chg="mod">
          <ac:chgData name="taehyeong kim" userId="89c3a3411b6847f7" providerId="LiveId" clId="{E0CD2A4E-E321-42B1-B816-ABC1B1D718BD}" dt="2024-08-22T06:34:23.771" v="2359" actId="2711"/>
          <ac:spMkLst>
            <pc:docMk/>
            <pc:sldMk cId="1253281744" sldId="327"/>
            <ac:spMk id="4" creationId="{A77E69F6-CA24-9568-55E2-01ED1939BF34}"/>
          </ac:spMkLst>
        </pc:spChg>
        <pc:picChg chg="add del mod">
          <ac:chgData name="taehyeong kim" userId="89c3a3411b6847f7" providerId="LiveId" clId="{E0CD2A4E-E321-42B1-B816-ABC1B1D718BD}" dt="2024-07-11T10:45:54.489" v="1124" actId="478"/>
          <ac:picMkLst>
            <pc:docMk/>
            <pc:sldMk cId="1253281744" sldId="327"/>
            <ac:picMk id="2" creationId="{F885BCF8-52EC-71C2-012C-F8631E21A602}"/>
          </ac:picMkLst>
        </pc:picChg>
        <pc:picChg chg="del">
          <ac:chgData name="taehyeong kim" userId="89c3a3411b6847f7" providerId="LiveId" clId="{E0CD2A4E-E321-42B1-B816-ABC1B1D718BD}" dt="2024-07-11T10:45:42.414" v="1117" actId="478"/>
          <ac:picMkLst>
            <pc:docMk/>
            <pc:sldMk cId="1253281744" sldId="327"/>
            <ac:picMk id="5" creationId="{FC2D56FE-C21A-490F-F36E-23C4EB99C984}"/>
          </ac:picMkLst>
        </pc:picChg>
        <pc:picChg chg="add mod">
          <ac:chgData name="taehyeong kim" userId="89c3a3411b6847f7" providerId="LiveId" clId="{E0CD2A4E-E321-42B1-B816-ABC1B1D718BD}" dt="2024-07-11T10:46:47.979" v="1161" actId="14100"/>
          <ac:picMkLst>
            <pc:docMk/>
            <pc:sldMk cId="1253281744" sldId="327"/>
            <ac:picMk id="6" creationId="{C084F1F7-FC49-2502-BD8B-BFE5C591D909}"/>
          </ac:picMkLst>
        </pc:picChg>
      </pc:sldChg>
      <pc:sldChg chg="addSp delSp modSp add mod">
        <pc:chgData name="taehyeong kim" userId="89c3a3411b6847f7" providerId="LiveId" clId="{E0CD2A4E-E321-42B1-B816-ABC1B1D718BD}" dt="2024-08-22T06:34:28.211" v="2360" actId="2711"/>
        <pc:sldMkLst>
          <pc:docMk/>
          <pc:sldMk cId="3436391129" sldId="328"/>
        </pc:sldMkLst>
        <pc:spChg chg="mod">
          <ac:chgData name="taehyeong kim" userId="89c3a3411b6847f7" providerId="LiveId" clId="{E0CD2A4E-E321-42B1-B816-ABC1B1D718BD}" dt="2024-08-22T06:34:28.211" v="2360" actId="2711"/>
          <ac:spMkLst>
            <pc:docMk/>
            <pc:sldMk cId="3436391129" sldId="328"/>
            <ac:spMk id="4" creationId="{A77E69F6-CA24-9568-55E2-01ED1939BF34}"/>
          </ac:spMkLst>
        </pc:spChg>
        <pc:picChg chg="add del mod">
          <ac:chgData name="taehyeong kim" userId="89c3a3411b6847f7" providerId="LiveId" clId="{E0CD2A4E-E321-42B1-B816-ABC1B1D718BD}" dt="2024-07-11T10:53:31.706" v="1210" actId="478"/>
          <ac:picMkLst>
            <pc:docMk/>
            <pc:sldMk cId="3436391129" sldId="328"/>
            <ac:picMk id="2" creationId="{D11E7304-24D3-225A-6582-2FD9AB06C96D}"/>
          </ac:picMkLst>
        </pc:picChg>
        <pc:picChg chg="add mod">
          <ac:chgData name="taehyeong kim" userId="89c3a3411b6847f7" providerId="LiveId" clId="{E0CD2A4E-E321-42B1-B816-ABC1B1D718BD}" dt="2024-07-11T10:53:50.486" v="1214" actId="14100"/>
          <ac:picMkLst>
            <pc:docMk/>
            <pc:sldMk cId="3436391129" sldId="328"/>
            <ac:picMk id="5" creationId="{2BF2B2F6-7318-56E8-B2D1-EFC8E934F183}"/>
          </ac:picMkLst>
        </pc:picChg>
        <pc:picChg chg="del">
          <ac:chgData name="taehyeong kim" userId="89c3a3411b6847f7" providerId="LiveId" clId="{E0CD2A4E-E321-42B1-B816-ABC1B1D718BD}" dt="2024-07-11T10:50:44.254" v="1163" actId="478"/>
          <ac:picMkLst>
            <pc:docMk/>
            <pc:sldMk cId="3436391129" sldId="328"/>
            <ac:picMk id="6" creationId="{C084F1F7-FC49-2502-BD8B-BFE5C591D909}"/>
          </ac:picMkLst>
        </pc:picChg>
      </pc:sldChg>
      <pc:sldChg chg="addSp delSp modSp add mod">
        <pc:chgData name="taehyeong kim" userId="89c3a3411b6847f7" providerId="LiveId" clId="{E0CD2A4E-E321-42B1-B816-ABC1B1D718BD}" dt="2024-08-22T06:34:20.558" v="2358" actId="2711"/>
        <pc:sldMkLst>
          <pc:docMk/>
          <pc:sldMk cId="310821944" sldId="329"/>
        </pc:sldMkLst>
        <pc:spChg chg="mod">
          <ac:chgData name="taehyeong kim" userId="89c3a3411b6847f7" providerId="LiveId" clId="{E0CD2A4E-E321-42B1-B816-ABC1B1D718BD}" dt="2024-08-22T06:34:20.558" v="2358" actId="2711"/>
          <ac:spMkLst>
            <pc:docMk/>
            <pc:sldMk cId="310821944" sldId="329"/>
            <ac:spMk id="4" creationId="{A77E69F6-CA24-9568-55E2-01ED1939BF34}"/>
          </ac:spMkLst>
        </pc:spChg>
        <pc:picChg chg="add mod">
          <ac:chgData name="taehyeong kim" userId="89c3a3411b6847f7" providerId="LiveId" clId="{E0CD2A4E-E321-42B1-B816-ABC1B1D718BD}" dt="2024-07-11T10:57:04.137" v="1284" actId="14100"/>
          <ac:picMkLst>
            <pc:docMk/>
            <pc:sldMk cId="310821944" sldId="329"/>
            <ac:picMk id="2" creationId="{ED815336-49A9-BE72-8775-268DC0EB1D06}"/>
          </ac:picMkLst>
        </pc:picChg>
        <pc:picChg chg="del">
          <ac:chgData name="taehyeong kim" userId="89c3a3411b6847f7" providerId="LiveId" clId="{E0CD2A4E-E321-42B1-B816-ABC1B1D718BD}" dt="2024-07-11T10:54:55.816" v="1216" actId="478"/>
          <ac:picMkLst>
            <pc:docMk/>
            <pc:sldMk cId="310821944" sldId="329"/>
            <ac:picMk id="6" creationId="{C084F1F7-FC49-2502-BD8B-BFE5C591D909}"/>
          </ac:picMkLst>
        </pc:picChg>
      </pc:sldChg>
      <pc:sldChg chg="addSp delSp modSp add mod">
        <pc:chgData name="taehyeong kim" userId="89c3a3411b6847f7" providerId="LiveId" clId="{E0CD2A4E-E321-42B1-B816-ABC1B1D718BD}" dt="2024-08-22T06:34:31.424" v="2361" actId="2711"/>
        <pc:sldMkLst>
          <pc:docMk/>
          <pc:sldMk cId="3597265364" sldId="330"/>
        </pc:sldMkLst>
        <pc:spChg chg="mod">
          <ac:chgData name="taehyeong kim" userId="89c3a3411b6847f7" providerId="LiveId" clId="{E0CD2A4E-E321-42B1-B816-ABC1B1D718BD}" dt="2024-08-22T06:34:31.424" v="2361" actId="2711"/>
          <ac:spMkLst>
            <pc:docMk/>
            <pc:sldMk cId="3597265364" sldId="330"/>
            <ac:spMk id="4" creationId="{A77E69F6-CA24-9568-55E2-01ED1939BF34}"/>
          </ac:spMkLst>
        </pc:spChg>
        <pc:picChg chg="add del mod">
          <ac:chgData name="taehyeong kim" userId="89c3a3411b6847f7" providerId="LiveId" clId="{E0CD2A4E-E321-42B1-B816-ABC1B1D718BD}" dt="2024-07-11T23:25:43.469" v="1378" actId="478"/>
          <ac:picMkLst>
            <pc:docMk/>
            <pc:sldMk cId="3597265364" sldId="330"/>
            <ac:picMk id="2" creationId="{FF56ED9E-4573-0B72-B30C-9DAE62C2A921}"/>
          </ac:picMkLst>
        </pc:picChg>
        <pc:picChg chg="del">
          <ac:chgData name="taehyeong kim" userId="89c3a3411b6847f7" providerId="LiveId" clId="{E0CD2A4E-E321-42B1-B816-ABC1B1D718BD}" dt="2024-07-11T12:14:25.095" v="1288" actId="478"/>
          <ac:picMkLst>
            <pc:docMk/>
            <pc:sldMk cId="3597265364" sldId="330"/>
            <ac:picMk id="5" creationId="{2BF2B2F6-7318-56E8-B2D1-EFC8E934F183}"/>
          </ac:picMkLst>
        </pc:picChg>
        <pc:picChg chg="add mod">
          <ac:chgData name="taehyeong kim" userId="89c3a3411b6847f7" providerId="LiveId" clId="{E0CD2A4E-E321-42B1-B816-ABC1B1D718BD}" dt="2024-07-11T23:25:52.504" v="1382" actId="14100"/>
          <ac:picMkLst>
            <pc:docMk/>
            <pc:sldMk cId="3597265364" sldId="330"/>
            <ac:picMk id="5" creationId="{A7D715D5-8860-576D-40D1-BEDE925D366C}"/>
          </ac:picMkLst>
        </pc:picChg>
      </pc:sldChg>
      <pc:sldChg chg="addSp delSp modSp add mod">
        <pc:chgData name="taehyeong kim" userId="89c3a3411b6847f7" providerId="LiveId" clId="{E0CD2A4E-E321-42B1-B816-ABC1B1D718BD}" dt="2024-08-22T06:35:16.155" v="2371" actId="2711"/>
        <pc:sldMkLst>
          <pc:docMk/>
          <pc:sldMk cId="2801368855" sldId="331"/>
        </pc:sldMkLst>
        <pc:spChg chg="mod">
          <ac:chgData name="taehyeong kim" userId="89c3a3411b6847f7" providerId="LiveId" clId="{E0CD2A4E-E321-42B1-B816-ABC1B1D718BD}" dt="2024-08-22T06:35:08.410" v="2369" actId="2711"/>
          <ac:spMkLst>
            <pc:docMk/>
            <pc:sldMk cId="2801368855" sldId="331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8-22T06:35:16.155" v="2371" actId="2711"/>
          <ac:spMkLst>
            <pc:docMk/>
            <pc:sldMk cId="2801368855" sldId="331"/>
            <ac:spMk id="7" creationId="{07A866A9-6E57-1F1E-7F05-EBCD33647B3F}"/>
          </ac:spMkLst>
        </pc:spChg>
        <pc:picChg chg="add mod">
          <ac:chgData name="taehyeong kim" userId="89c3a3411b6847f7" providerId="LiveId" clId="{E0CD2A4E-E321-42B1-B816-ABC1B1D718BD}" dt="2024-07-11T12:24:55.854" v="1349" actId="1076"/>
          <ac:picMkLst>
            <pc:docMk/>
            <pc:sldMk cId="2801368855" sldId="331"/>
            <ac:picMk id="2" creationId="{AA46D764-92B6-306D-69F7-7D1DFE0CA69F}"/>
          </ac:picMkLst>
        </pc:picChg>
        <pc:picChg chg="add del mod">
          <ac:chgData name="taehyeong kim" userId="89c3a3411b6847f7" providerId="LiveId" clId="{E0CD2A4E-E321-42B1-B816-ABC1B1D718BD}" dt="2024-07-12T02:18:35.986" v="1649" actId="478"/>
          <ac:picMkLst>
            <pc:docMk/>
            <pc:sldMk cId="2801368855" sldId="331"/>
            <ac:picMk id="5" creationId="{06CB32FD-F8E6-D6F1-AEC9-F21F427202F5}"/>
          </ac:picMkLst>
        </pc:picChg>
        <pc:picChg chg="del">
          <ac:chgData name="taehyeong kim" userId="89c3a3411b6847f7" providerId="LiveId" clId="{E0CD2A4E-E321-42B1-B816-ABC1B1D718BD}" dt="2024-07-11T12:26:58.880" v="1351" actId="478"/>
          <ac:picMkLst>
            <pc:docMk/>
            <pc:sldMk cId="2801368855" sldId="331"/>
            <ac:picMk id="5" creationId="{C0E30905-AEB6-E0F8-2636-62BE447DBC74}"/>
          </ac:picMkLst>
        </pc:picChg>
        <pc:picChg chg="add mod">
          <ac:chgData name="taehyeong kim" userId="89c3a3411b6847f7" providerId="LiveId" clId="{E0CD2A4E-E321-42B1-B816-ABC1B1D718BD}" dt="2024-07-12T02:39:23.372" v="2232" actId="14100"/>
          <ac:picMkLst>
            <pc:docMk/>
            <pc:sldMk cId="2801368855" sldId="331"/>
            <ac:picMk id="6" creationId="{51DB46C5-8D7F-994C-83D4-5B5D38B0B415}"/>
          </ac:picMkLst>
        </pc:picChg>
        <pc:picChg chg="add del mod">
          <ac:chgData name="taehyeong kim" userId="89c3a3411b6847f7" providerId="LiveId" clId="{E0CD2A4E-E321-42B1-B816-ABC1B1D718BD}" dt="2024-07-11T23:45:38.411" v="1606" actId="478"/>
          <ac:picMkLst>
            <pc:docMk/>
            <pc:sldMk cId="2801368855" sldId="331"/>
            <ac:picMk id="6" creationId="{633084F6-A518-3441-E01F-3C71084DF1FC}"/>
          </ac:picMkLst>
        </pc:picChg>
        <pc:picChg chg="del">
          <ac:chgData name="taehyeong kim" userId="89c3a3411b6847f7" providerId="LiveId" clId="{E0CD2A4E-E321-42B1-B816-ABC1B1D718BD}" dt="2024-07-11T12:24:46.824" v="1344" actId="478"/>
          <ac:picMkLst>
            <pc:docMk/>
            <pc:sldMk cId="2801368855" sldId="331"/>
            <ac:picMk id="8" creationId="{B7349B76-B230-A347-CDB2-189FE5D1D297}"/>
          </ac:picMkLst>
        </pc:picChg>
      </pc:sldChg>
      <pc:sldChg chg="delSp modSp add del mod">
        <pc:chgData name="taehyeong kim" userId="89c3a3411b6847f7" providerId="LiveId" clId="{E0CD2A4E-E321-42B1-B816-ABC1B1D718BD}" dt="2024-07-11T23:39:49.603" v="1605" actId="2696"/>
        <pc:sldMkLst>
          <pc:docMk/>
          <pc:sldMk cId="1006513013" sldId="332"/>
        </pc:sldMkLst>
        <pc:spChg chg="mod">
          <ac:chgData name="taehyeong kim" userId="89c3a3411b6847f7" providerId="LiveId" clId="{E0CD2A4E-E321-42B1-B816-ABC1B1D718BD}" dt="2024-07-11T23:39:00.419" v="1409" actId="20577"/>
          <ac:spMkLst>
            <pc:docMk/>
            <pc:sldMk cId="1006513013" sldId="332"/>
            <ac:spMk id="4" creationId="{A77E69F6-CA24-9568-55E2-01ED1939BF34}"/>
          </ac:spMkLst>
        </pc:spChg>
        <pc:spChg chg="mod">
          <ac:chgData name="taehyeong kim" userId="89c3a3411b6847f7" providerId="LiveId" clId="{E0CD2A4E-E321-42B1-B816-ABC1B1D718BD}" dt="2024-07-11T23:39:43.892" v="1604" actId="20577"/>
          <ac:spMkLst>
            <pc:docMk/>
            <pc:sldMk cId="1006513013" sldId="332"/>
            <ac:spMk id="7" creationId="{07A866A9-6E57-1F1E-7F05-EBCD33647B3F}"/>
          </ac:spMkLst>
        </pc:spChg>
        <pc:picChg chg="del">
          <ac:chgData name="taehyeong kim" userId="89c3a3411b6847f7" providerId="LiveId" clId="{E0CD2A4E-E321-42B1-B816-ABC1B1D718BD}" dt="2024-07-11T23:38:51.359" v="1388" actId="478"/>
          <ac:picMkLst>
            <pc:docMk/>
            <pc:sldMk cId="1006513013" sldId="332"/>
            <ac:picMk id="2" creationId="{AA46D764-92B6-306D-69F7-7D1DFE0CA69F}"/>
          </ac:picMkLst>
        </pc:picChg>
        <pc:picChg chg="del">
          <ac:chgData name="taehyeong kim" userId="89c3a3411b6847f7" providerId="LiveId" clId="{E0CD2A4E-E321-42B1-B816-ABC1B1D718BD}" dt="2024-07-11T23:38:51.908" v="1389" actId="478"/>
          <ac:picMkLst>
            <pc:docMk/>
            <pc:sldMk cId="1006513013" sldId="332"/>
            <ac:picMk id="6" creationId="{633084F6-A518-3441-E01F-3C71084DF1FC}"/>
          </ac:picMkLst>
        </pc:picChg>
      </pc:sldChg>
      <pc:sldChg chg="new del">
        <pc:chgData name="taehyeong kim" userId="89c3a3411b6847f7" providerId="LiveId" clId="{E0CD2A4E-E321-42B1-B816-ABC1B1D718BD}" dt="2024-07-12T00:08:10.941" v="1614" actId="2696"/>
        <pc:sldMkLst>
          <pc:docMk/>
          <pc:sldMk cId="1035232387" sldId="332"/>
        </pc:sldMkLst>
      </pc:sldChg>
      <pc:sldChg chg="addSp delSp modSp add mod">
        <pc:chgData name="taehyeong kim" userId="89c3a3411b6847f7" providerId="LiveId" clId="{E0CD2A4E-E321-42B1-B816-ABC1B1D718BD}" dt="2024-08-22T06:35:33.856" v="2376" actId="2711"/>
        <pc:sldMkLst>
          <pc:docMk/>
          <pc:sldMk cId="1906018515" sldId="332"/>
        </pc:sldMkLst>
        <pc:spChg chg="add mod">
          <ac:chgData name="taehyeong kim" userId="89c3a3411b6847f7" providerId="LiveId" clId="{E0CD2A4E-E321-42B1-B816-ABC1B1D718BD}" dt="2024-08-22T06:35:33.856" v="2376" actId="2711"/>
          <ac:spMkLst>
            <pc:docMk/>
            <pc:sldMk cId="1906018515" sldId="332"/>
            <ac:spMk id="2" creationId="{4031D7E9-E19C-AE78-08E4-408D9472B981}"/>
          </ac:spMkLst>
        </pc:spChg>
        <pc:spChg chg="mod">
          <ac:chgData name="taehyeong kim" userId="89c3a3411b6847f7" providerId="LiveId" clId="{E0CD2A4E-E321-42B1-B816-ABC1B1D718BD}" dt="2024-08-22T06:35:29.723" v="2375" actId="2711"/>
          <ac:spMkLst>
            <pc:docMk/>
            <pc:sldMk cId="1906018515" sldId="332"/>
            <ac:spMk id="4" creationId="{A77E69F6-CA24-9568-55E2-01ED1939BF34}"/>
          </ac:spMkLst>
        </pc:spChg>
        <pc:spChg chg="add del">
          <ac:chgData name="taehyeong kim" userId="89c3a3411b6847f7" providerId="LiveId" clId="{E0CD2A4E-E321-42B1-B816-ABC1B1D718BD}" dt="2024-07-12T02:23:59.954" v="2157" actId="478"/>
          <ac:spMkLst>
            <pc:docMk/>
            <pc:sldMk cId="1906018515" sldId="332"/>
            <ac:spMk id="5" creationId="{7BFEF338-24E7-8A1C-E3DC-D7B80888022C}"/>
          </ac:spMkLst>
        </pc:spChg>
        <pc:spChg chg="del mod">
          <ac:chgData name="taehyeong kim" userId="89c3a3411b6847f7" providerId="LiveId" clId="{E0CD2A4E-E321-42B1-B816-ABC1B1D718BD}" dt="2024-07-12T00:08:29.018" v="1637" actId="478"/>
          <ac:spMkLst>
            <pc:docMk/>
            <pc:sldMk cId="1906018515" sldId="332"/>
            <ac:spMk id="7" creationId="{07A866A9-6E57-1F1E-7F05-EBCD33647B3F}"/>
          </ac:spMkLst>
        </pc:spChg>
        <pc:picChg chg="del">
          <ac:chgData name="taehyeong kim" userId="89c3a3411b6847f7" providerId="LiveId" clId="{E0CD2A4E-E321-42B1-B816-ABC1B1D718BD}" dt="2024-07-12T00:08:27.606" v="1635" actId="478"/>
          <ac:picMkLst>
            <pc:docMk/>
            <pc:sldMk cId="1906018515" sldId="332"/>
            <ac:picMk id="2" creationId="{AA46D764-92B6-306D-69F7-7D1DFE0CA69F}"/>
          </ac:picMkLst>
        </pc:picChg>
        <pc:picChg chg="del">
          <ac:chgData name="taehyeong kim" userId="89c3a3411b6847f7" providerId="LiveId" clId="{E0CD2A4E-E321-42B1-B816-ABC1B1D718BD}" dt="2024-07-12T00:08:43.750" v="1638" actId="478"/>
          <ac:picMkLst>
            <pc:docMk/>
            <pc:sldMk cId="1906018515" sldId="332"/>
            <ac:picMk id="5" creationId="{06CB32FD-F8E6-D6F1-AEC9-F21F427202F5}"/>
          </ac:picMkLst>
        </pc:picChg>
        <pc:picChg chg="add mod">
          <ac:chgData name="taehyeong kim" userId="89c3a3411b6847f7" providerId="LiveId" clId="{E0CD2A4E-E321-42B1-B816-ABC1B1D718BD}" dt="2024-07-12T00:09:06.822" v="1646" actId="1076"/>
          <ac:picMkLst>
            <pc:docMk/>
            <pc:sldMk cId="1906018515" sldId="332"/>
            <ac:picMk id="6" creationId="{39B7A587-D3F3-64B8-4718-8123DEC15DCC}"/>
          </ac:picMkLst>
        </pc:picChg>
      </pc:sldChg>
      <pc:sldChg chg="addSp delSp modSp add mod">
        <pc:chgData name="taehyeong kim" userId="89c3a3411b6847f7" providerId="LiveId" clId="{E0CD2A4E-E321-42B1-B816-ABC1B1D718BD}" dt="2024-08-22T06:35:21.337" v="2372" actId="2711"/>
        <pc:sldMkLst>
          <pc:docMk/>
          <pc:sldMk cId="3976502123" sldId="333"/>
        </pc:sldMkLst>
        <pc:spChg chg="mod">
          <ac:chgData name="taehyeong kim" userId="89c3a3411b6847f7" providerId="LiveId" clId="{E0CD2A4E-E321-42B1-B816-ABC1B1D718BD}" dt="2024-08-22T06:35:21.337" v="2372" actId="2711"/>
          <ac:spMkLst>
            <pc:docMk/>
            <pc:sldMk cId="3976502123" sldId="333"/>
            <ac:spMk id="4" creationId="{A77E69F6-CA24-9568-55E2-01ED1939BF34}"/>
          </ac:spMkLst>
        </pc:spChg>
        <pc:spChg chg="del mod">
          <ac:chgData name="taehyeong kim" userId="89c3a3411b6847f7" providerId="LiveId" clId="{E0CD2A4E-E321-42B1-B816-ABC1B1D718BD}" dt="2024-07-17T06:45:11.430" v="2255" actId="478"/>
          <ac:spMkLst>
            <pc:docMk/>
            <pc:sldMk cId="3976502123" sldId="333"/>
            <ac:spMk id="7" creationId="{07A866A9-6E57-1F1E-7F05-EBCD33647B3F}"/>
          </ac:spMkLst>
        </pc:spChg>
        <pc:graphicFrameChg chg="add mod">
          <ac:chgData name="taehyeong kim" userId="89c3a3411b6847f7" providerId="LiveId" clId="{E0CD2A4E-E321-42B1-B816-ABC1B1D718BD}" dt="2024-07-17T06:44:54.408" v="2248"/>
          <ac:graphicFrameMkLst>
            <pc:docMk/>
            <pc:sldMk cId="3976502123" sldId="333"/>
            <ac:graphicFrameMk id="5" creationId="{2E3600C6-7769-4949-FC7C-53ACAE599124}"/>
          </ac:graphicFrameMkLst>
        </pc:graphicFrameChg>
        <pc:picChg chg="del">
          <ac:chgData name="taehyeong kim" userId="89c3a3411b6847f7" providerId="LiveId" clId="{E0CD2A4E-E321-42B1-B816-ABC1B1D718BD}" dt="2024-07-17T06:38:01.558" v="2247" actId="478"/>
          <ac:picMkLst>
            <pc:docMk/>
            <pc:sldMk cId="3976502123" sldId="333"/>
            <ac:picMk id="2" creationId="{AA46D764-92B6-306D-69F7-7D1DFE0CA69F}"/>
          </ac:picMkLst>
        </pc:picChg>
        <pc:picChg chg="del">
          <ac:chgData name="taehyeong kim" userId="89c3a3411b6847f7" providerId="LiveId" clId="{E0CD2A4E-E321-42B1-B816-ABC1B1D718BD}" dt="2024-07-17T06:38:01.274" v="2246" actId="478"/>
          <ac:picMkLst>
            <pc:docMk/>
            <pc:sldMk cId="3976502123" sldId="333"/>
            <ac:picMk id="6" creationId="{51DB46C5-8D7F-994C-83D4-5B5D38B0B415}"/>
          </ac:picMkLst>
        </pc:picChg>
        <pc:picChg chg="add mod">
          <ac:chgData name="taehyeong kim" userId="89c3a3411b6847f7" providerId="LiveId" clId="{E0CD2A4E-E321-42B1-B816-ABC1B1D718BD}" dt="2024-07-17T06:44:55.470" v="2249"/>
          <ac:picMkLst>
            <pc:docMk/>
            <pc:sldMk cId="3976502123" sldId="333"/>
            <ac:picMk id="8" creationId="{4B7673D6-7E25-64C3-E419-0FFB3EACB3E8}"/>
          </ac:picMkLst>
        </pc:picChg>
        <pc:picChg chg="add mod">
          <ac:chgData name="taehyeong kim" userId="89c3a3411b6847f7" providerId="LiveId" clId="{E0CD2A4E-E321-42B1-B816-ABC1B1D718BD}" dt="2024-07-17T06:44:55.470" v="2249"/>
          <ac:picMkLst>
            <pc:docMk/>
            <pc:sldMk cId="3976502123" sldId="333"/>
            <ac:picMk id="9" creationId="{7169524F-44AE-2DDD-32F1-360E6AA49CC1}"/>
          </ac:picMkLst>
        </pc:picChg>
        <pc:picChg chg="add mod">
          <ac:chgData name="taehyeong kim" userId="89c3a3411b6847f7" providerId="LiveId" clId="{E0CD2A4E-E321-42B1-B816-ABC1B1D718BD}" dt="2024-07-17T06:45:26.482" v="2258" actId="14100"/>
          <ac:picMkLst>
            <pc:docMk/>
            <pc:sldMk cId="3976502123" sldId="333"/>
            <ac:picMk id="10" creationId="{815F3233-3440-0BB0-7F23-DEA76D9705E7}"/>
          </ac:picMkLst>
        </pc:picChg>
      </pc:sldChg>
      <pc:sldMasterChg chg="modSldLayout">
        <pc:chgData name="taehyeong kim" userId="89c3a3411b6847f7" providerId="LiveId" clId="{E0CD2A4E-E321-42B1-B816-ABC1B1D718BD}" dt="2024-08-22T06:26:55.154" v="2263"/>
        <pc:sldMasterMkLst>
          <pc:docMk/>
          <pc:sldMasterMk cId="1587473197" sldId="2147483648"/>
        </pc:sldMasterMkLst>
        <pc:sldLayoutChg chg="modSp">
          <pc:chgData name="taehyeong kim" userId="89c3a3411b6847f7" providerId="LiveId" clId="{E0CD2A4E-E321-42B1-B816-ABC1B1D718BD}" dt="2024-08-22T06:26:55.154" v="2263"/>
          <pc:sldLayoutMkLst>
            <pc:docMk/>
            <pc:sldMasterMk cId="1587473197" sldId="2147483648"/>
            <pc:sldLayoutMk cId="539906595" sldId="2147483655"/>
          </pc:sldLayoutMkLst>
          <pc:spChg chg="mod">
            <ac:chgData name="taehyeong kim" userId="89c3a3411b6847f7" providerId="LiveId" clId="{E0CD2A4E-E321-42B1-B816-ABC1B1D718BD}" dt="2024-08-22T06:26:55.154" v="2263"/>
            <ac:spMkLst>
              <pc:docMk/>
              <pc:sldMasterMk cId="1587473197" sldId="2147483648"/>
              <pc:sldLayoutMk cId="539906595" sldId="2147483655"/>
              <ac:spMk id="5" creationId="{DD4DF4E8-8A73-E2C8-978F-20062B952DBA}"/>
            </ac:spMkLst>
          </pc:spChg>
        </pc:sldLayoutChg>
        <pc:sldLayoutChg chg="modSp">
          <pc:chgData name="taehyeong kim" userId="89c3a3411b6847f7" providerId="LiveId" clId="{E0CD2A4E-E321-42B1-B816-ABC1B1D718BD}" dt="2024-08-22T06:26:55.154" v="2263"/>
          <pc:sldLayoutMkLst>
            <pc:docMk/>
            <pc:sldMasterMk cId="1587473197" sldId="2147483648"/>
            <pc:sldLayoutMk cId="1847998436" sldId="2147483660"/>
          </pc:sldLayoutMkLst>
          <pc:spChg chg="mod">
            <ac:chgData name="taehyeong kim" userId="89c3a3411b6847f7" providerId="LiveId" clId="{E0CD2A4E-E321-42B1-B816-ABC1B1D718BD}" dt="2024-08-22T06:26:55.154" v="2263"/>
            <ac:spMkLst>
              <pc:docMk/>
              <pc:sldMasterMk cId="1587473197" sldId="2147483648"/>
              <pc:sldLayoutMk cId="1847998436" sldId="2147483660"/>
              <ac:spMk id="5" creationId="{DD4DF4E8-8A73-E2C8-978F-20062B952DBA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2024-08-22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ticServers_data_center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2586878" y="2028616"/>
            <a:ext cx="7018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DataHub</a:t>
            </a:r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ERP</a:t>
            </a:r>
            <a:endParaRPr lang="ko-KR" altLang="en-US" sz="8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9B1D3-FEF9-50EB-029A-7E6C79C0DE3F}"/>
              </a:ext>
            </a:extLst>
          </p:cNvPr>
          <p:cNvSpPr txBox="1"/>
          <p:nvPr/>
        </p:nvSpPr>
        <p:spPr>
          <a:xfrm>
            <a:off x="5053339" y="3794044"/>
            <a:ext cx="1925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김태형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사전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기능적 요구 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BD748-C4F1-6414-0015-01E834D51A4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4:$F$2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70" y="1262185"/>
            <a:ext cx="11841659" cy="433362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비기능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요구사항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3A309-46F5-DD11-ABF4-396F827C3A7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2:$F$4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81829"/>
            <a:ext cx="12192000" cy="337713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시스템아키텍쳐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112171" y="1595886"/>
            <a:ext cx="5695362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228080" y="2124964"/>
            <a:ext cx="5445759" cy="3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클라이언트 측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HTML5, CSS3, 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AJAX 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7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JQuery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를 사용한 비동기 통신</a:t>
            </a: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를 사용한 서버 사이드 렌더링</a:t>
            </a: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서버 측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Java, Spring Framework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 MVC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를 사용한 컨트롤러 및 서비스 계층</a:t>
            </a: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 JDBC 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lang="en-US" altLang="ko-KR" sz="17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MyBatis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를 사용한 데이터 접근 계층</a:t>
            </a:r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Oracle Database </a:t>
            </a:r>
          </a:p>
          <a:p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배포 환경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Apache Tomcat 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245696" y="1595887"/>
            <a:ext cx="5620778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57009" y="1755632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설명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BEA4E5E-F567-BB35-0496-0865D9872531}"/>
              </a:ext>
            </a:extLst>
          </p:cNvPr>
          <p:cNvSpPr txBox="1"/>
          <p:nvPr/>
        </p:nvSpPr>
        <p:spPr>
          <a:xfrm>
            <a:off x="260304" y="4892780"/>
            <a:ext cx="552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MVC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패턴</a:t>
            </a:r>
            <a:r>
              <a:rPr lang="ko-KR" altLang="en-US" b="1" dirty="0"/>
              <a:t>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85" name="그림 284">
            <a:extLst>
              <a:ext uri="{FF2B5EF4-FFF2-40B4-BE49-F238E27FC236}">
                <a16:creationId xmlns:a16="http://schemas.microsoft.com/office/drawing/2014/main" id="{390B6B2D-46C0-48A9-A8CE-43D22C8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4" y="2128051"/>
            <a:ext cx="5426463" cy="260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878319" y="1595886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7020560" y="2124964"/>
            <a:ext cx="4653279" cy="361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고객사 </a:t>
            </a:r>
            <a:r>
              <a:rPr lang="ko-KR" altLang="en-US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요청에따라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등록 수정 삭제 할 수 있다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고객사 요청에 따라 유지보수 일정을 수정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        할 수 있다 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관리자 직원에게 등록 수정 삭제 및 권한을 줄 수   있다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일반사용자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자산목록을 조회하여 유지보수 일정을 확인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      하거나 위치확인을 할 수 있다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관리자에게 수정요청 및 장비 </a:t>
            </a:r>
            <a:r>
              <a:rPr lang="ko-KR" altLang="en-US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이동등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QnA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게시판으로 의뢰 할 수 있다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245696" y="1595887"/>
            <a:ext cx="6498930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922185" y="1675759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사용자 시나리오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962B9-890C-6A6F-BD5C-5BB82753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" y="2059923"/>
            <a:ext cx="6401140" cy="35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에서 로그인 정보를 받아와 로그인 유효성 체크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로그인 된 경우 사용자 대시보드로 이동 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로그인이 되지 않은 경우 회원가입 페이지로 이동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사용자 대시보드에서 선택한 업무로 이동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 err="1"/>
              <a:t>메인페이지</a:t>
            </a:r>
            <a:r>
              <a:rPr lang="ko-KR" altLang="en-US" b="1" dirty="0"/>
              <a:t>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AFBD7-C8DA-1FC9-F900-D4B2E58E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667519"/>
            <a:ext cx="476157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ID/PWD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입력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인증 정보 입력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lang="ko-KR" altLang="en-US" sz="1500" dirty="0" err="1">
                <a:latin typeface="굴림" panose="020B0600000101010101" pitchFamily="50" charset="-127"/>
                <a:ea typeface="굴림" panose="020B0600000101010101" pitchFamily="50" charset="-127"/>
              </a:rPr>
              <a:t>저장되어있는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정보 검증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인증 정보 유효성 체크 후 세션 생성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대시보드로 이동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&lt; 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로그인 페이지 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9ECDEA-A492-D0EB-1B88-EB570A0A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2" y="1605403"/>
            <a:ext cx="4394198" cy="45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CRUD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 접속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에서 사용자 접근 권한 확인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CRUD 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인터페이스에서 업무 페이지로 이동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조회 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</a:p>
          <a:p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등록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삭제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사용자 대시보드에서 선택한 업무로 이동</a:t>
            </a: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D/C CRUD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r>
              <a:rPr lang="ko-KR" altLang="en-US" b="1" dirty="0"/>
              <a:t>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AF7993-4C56-B948-F9D2-86A956C5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8" y="1685277"/>
            <a:ext cx="5352888" cy="43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등록 정보 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(ID/PWD/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권한등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양식에 맞으면 유효성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체크후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저장 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 페이지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25377-46A7-A223-3545-72709D2B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6" y="1685277"/>
            <a:ext cx="5220384" cy="43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9549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게시판 확인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고객들의 요청을 볼 수 있다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답글을 달거나 글을 삭제 할 수 있다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2. 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고객사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게시판 확인후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내용 등록을 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본인이 쓴 게시글을 수정 하거나 초기화 할 수 있다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en-US" altLang="ko-KR" b="1" dirty="0" err="1"/>
              <a:t>QnA</a:t>
            </a:r>
            <a:r>
              <a:rPr lang="ko-KR" altLang="en-US" b="1" dirty="0"/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r>
              <a:rPr lang="ko-KR" altLang="en-US" b="1" dirty="0"/>
              <a:t>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9DBFFB-A0A4-43A5-E8AF-2833F9E1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4" y="1951984"/>
            <a:ext cx="5251964" cy="40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BAE6CD9-BA52-1D71-87AE-677C2EDED7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2D12B-A2F7-DC95-053D-DDCCAB6EB663}"/>
              </a:ext>
            </a:extLst>
          </p:cNvPr>
          <p:cNvSpPr txBox="1"/>
          <p:nvPr/>
        </p:nvSpPr>
        <p:spPr>
          <a:xfrm>
            <a:off x="407524" y="273869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Table of contents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01EC6-6C89-0471-8E13-47137F59AF26}"/>
              </a:ext>
            </a:extLst>
          </p:cNvPr>
          <p:cNvSpPr/>
          <p:nvPr/>
        </p:nvSpPr>
        <p:spPr>
          <a:xfrm>
            <a:off x="407525" y="1132513"/>
            <a:ext cx="11376951" cy="55346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800" spc="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79D44-5271-B6CC-C8D6-7CC3825129F2}"/>
              </a:ext>
            </a:extLst>
          </p:cNvPr>
          <p:cNvSpPr txBox="1"/>
          <p:nvPr/>
        </p:nvSpPr>
        <p:spPr>
          <a:xfrm>
            <a:off x="911864" y="1473052"/>
            <a:ext cx="5362113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1.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개요   </a:t>
            </a:r>
            <a:r>
              <a:rPr lang="en-US" altLang="ko-KR" sz="28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Data Center ERP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설명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ko-KR" altLang="en-US" sz="28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endParaRPr lang="en-US" altLang="ko-KR" sz="28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en-US" altLang="ko-KR" sz="28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2.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프로젝트 계획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일정 계획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endParaRPr lang="en-US" altLang="ko-KR" sz="28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3.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사전설계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기능적 요구사항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비기능적 요구사항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아키텍쳐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및 사용자 시나리오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플로우 차트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58D5A-ADA9-D7FC-1C85-1CA2CD4AC5BC}"/>
              </a:ext>
            </a:extLst>
          </p:cNvPr>
          <p:cNvSpPr txBox="1"/>
          <p:nvPr/>
        </p:nvSpPr>
        <p:spPr>
          <a:xfrm>
            <a:off x="6273977" y="2047344"/>
            <a:ext cx="5362113" cy="325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구현상세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점검사항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중간점검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최종점검</a:t>
            </a: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6C65C-A82C-58B5-86BA-C708D843B54A}"/>
              </a:ext>
            </a:extLst>
          </p:cNvPr>
          <p:cNvSpPr txBox="1"/>
          <p:nvPr/>
        </p:nvSpPr>
        <p:spPr>
          <a:xfrm>
            <a:off x="932329" y="6858000"/>
            <a:ext cx="10327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://commons.wikimedia.org/wiki/File:BalticServers_data_center.jp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584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16952-B0C7-CB44-6B57-E705B98F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9" y="1116658"/>
            <a:ext cx="11711217" cy="53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312CD-3BCC-23A6-612F-D3218070711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L$4:$T$2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584" y="1211285"/>
            <a:ext cx="11828831" cy="528363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193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0A80-90F4-EFEB-26C6-D99AA754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395332"/>
            <a:ext cx="11822631" cy="50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9E2C1B-7C5B-0505-F0C9-6FFEC69BB9D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5:$J$6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534" y="1402080"/>
            <a:ext cx="11586931" cy="499406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2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6064A-846F-95B3-9128-C03D689129F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L$45:$T$6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067" y="1340639"/>
            <a:ext cx="11704543" cy="525016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43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57788-8A39-223F-082E-176AC6C5B40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72:$J$95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025" y="953129"/>
            <a:ext cx="11864340" cy="554156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417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A7ABC6-B0E5-52DA-956B-229AC17C0DA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M$72:$U$95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161" y="926495"/>
            <a:ext cx="11701917" cy="561685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41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32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58F253-FDBC-DE75-072B-6635776245D0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01:$J$12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46" y="935373"/>
            <a:ext cx="11855464" cy="562786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522C1E-1C21-AF57-A25F-EA33EAEE4CBF}"/>
              </a:ext>
            </a:extLst>
          </p:cNvPr>
          <p:cNvSpPr/>
          <p:nvPr/>
        </p:nvSpPr>
        <p:spPr>
          <a:xfrm>
            <a:off x="5248923" y="6063449"/>
            <a:ext cx="781235" cy="3728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654B3A-51A5-6214-1002-0B9BB9B0A576}"/>
              </a:ext>
            </a:extLst>
          </p:cNvPr>
          <p:cNvSpPr/>
          <p:nvPr/>
        </p:nvSpPr>
        <p:spPr>
          <a:xfrm>
            <a:off x="6096000" y="6063449"/>
            <a:ext cx="781235" cy="3728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C71ECD-235D-F014-85ED-293E3194B6EB}"/>
              </a:ext>
            </a:extLst>
          </p:cNvPr>
          <p:cNvSpPr/>
          <p:nvPr/>
        </p:nvSpPr>
        <p:spPr>
          <a:xfrm>
            <a:off x="6943078" y="6063449"/>
            <a:ext cx="781235" cy="3728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E32896-3777-92E6-59CA-983CEA186891}"/>
              </a:ext>
            </a:extLst>
          </p:cNvPr>
          <p:cNvSpPr/>
          <p:nvPr/>
        </p:nvSpPr>
        <p:spPr>
          <a:xfrm>
            <a:off x="4840818" y="6107837"/>
            <a:ext cx="288896" cy="284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B2E61-65A9-14A9-C3BE-22872BA416AE}"/>
              </a:ext>
            </a:extLst>
          </p:cNvPr>
          <p:cNvSpPr txBox="1"/>
          <p:nvPr/>
        </p:nvSpPr>
        <p:spPr>
          <a:xfrm>
            <a:off x="8007658" y="4714042"/>
            <a:ext cx="38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답글</a:t>
            </a:r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메인 버튼 </a:t>
            </a:r>
          </a:p>
        </p:txBody>
      </p:sp>
    </p:spTree>
    <p:extLst>
      <p:ext uri="{BB962C8B-B14F-4D97-AF65-F5344CB8AC3E}">
        <p14:creationId xmlns:p14="http://schemas.microsoft.com/office/powerpoint/2010/main" val="23356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58F253-FDBC-DE75-072B-6635776245D0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01:$J$12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46" y="935373"/>
            <a:ext cx="11855464" cy="562786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522C1E-1C21-AF57-A25F-EA33EAEE4CBF}"/>
              </a:ext>
            </a:extLst>
          </p:cNvPr>
          <p:cNvSpPr/>
          <p:nvPr/>
        </p:nvSpPr>
        <p:spPr>
          <a:xfrm>
            <a:off x="4876061" y="6063449"/>
            <a:ext cx="781235" cy="3728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수정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654B3A-51A5-6214-1002-0B9BB9B0A576}"/>
              </a:ext>
            </a:extLst>
          </p:cNvPr>
          <p:cNvSpPr/>
          <p:nvPr/>
        </p:nvSpPr>
        <p:spPr>
          <a:xfrm>
            <a:off x="5761238" y="6063449"/>
            <a:ext cx="847078" cy="37286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초기화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C71ECD-235D-F014-85ED-293E3194B6EB}"/>
              </a:ext>
            </a:extLst>
          </p:cNvPr>
          <p:cNvSpPr/>
          <p:nvPr/>
        </p:nvSpPr>
        <p:spPr>
          <a:xfrm>
            <a:off x="6712258" y="6063449"/>
            <a:ext cx="781235" cy="3728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E0D5E-9A05-A6BF-3DF4-722C107DBA52}"/>
              </a:ext>
            </a:extLst>
          </p:cNvPr>
          <p:cNvSpPr txBox="1"/>
          <p:nvPr/>
        </p:nvSpPr>
        <p:spPr>
          <a:xfrm>
            <a:off x="8007658" y="4714042"/>
            <a:ext cx="38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수정</a:t>
            </a:r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초기화</a:t>
            </a:r>
            <a:r>
              <a:rPr lang="en-US" altLang="ko-KR" sz="1600" dirty="0">
                <a:latin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cs typeface="Arial" panose="020B0604020202020204" pitchFamily="34" charset="0"/>
              </a:rPr>
              <a:t>메인 버튼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A83C4E-D7B2-E0B3-FDC2-5D49FE5C7CD7}"/>
              </a:ext>
            </a:extLst>
          </p:cNvPr>
          <p:cNvSpPr/>
          <p:nvPr/>
        </p:nvSpPr>
        <p:spPr>
          <a:xfrm>
            <a:off x="4483223" y="6152225"/>
            <a:ext cx="288896" cy="284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73793CE-20C3-3BAC-6AC0-8C14E7148727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N$101:$V$12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15" y="1013417"/>
            <a:ext cx="11902550" cy="55262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화면설계서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답글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A83C4E-D7B2-E0B3-FDC2-5D49FE5C7CD7}"/>
              </a:ext>
            </a:extLst>
          </p:cNvPr>
          <p:cNvSpPr/>
          <p:nvPr/>
        </p:nvSpPr>
        <p:spPr>
          <a:xfrm>
            <a:off x="80825" y="3429000"/>
            <a:ext cx="288896" cy="284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DC3D3FD-848D-9267-92A0-B745E4522C43}"/>
              </a:ext>
            </a:extLst>
          </p:cNvPr>
          <p:cNvSpPr/>
          <p:nvPr/>
        </p:nvSpPr>
        <p:spPr>
          <a:xfrm>
            <a:off x="80825" y="4549066"/>
            <a:ext cx="288896" cy="284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E2FC88-DE72-4AEE-7B1A-9C43784C2C61}"/>
              </a:ext>
            </a:extLst>
          </p:cNvPr>
          <p:cNvSpPr/>
          <p:nvPr/>
        </p:nvSpPr>
        <p:spPr>
          <a:xfrm>
            <a:off x="6518615" y="5978371"/>
            <a:ext cx="288896" cy="2840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8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5413761" y="3465570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 상세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44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메인페이지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전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4AD39-B860-2FDB-DB51-A8B9EF1BA5C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8:$S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254" y="878542"/>
            <a:ext cx="11784478" cy="561637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97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로그인페이지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F8FF6B-A3E2-799A-2E2F-985A4E78A73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120:$AM$15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414" y="887506"/>
            <a:ext cx="11640196" cy="560741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53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97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로그인페이지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버튼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7A54E-227E-6E0B-1E71-309074E2098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159:$AM$19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886" y="883023"/>
            <a:ext cx="11757845" cy="573084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3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50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메인페이지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C9300-A3B1-A991-3775-B39E071A86E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44:$S$7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520" y="792413"/>
            <a:ext cx="11793356" cy="576818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95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375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고객사용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0C5AE3-F3B4-5500-0712-33C57465CF71}"/>
              </a:ext>
            </a:extLst>
          </p:cNvPr>
          <p:cNvGraphicFramePr>
            <a:graphicFrameLocks noGrp="1"/>
          </p:cNvGraphicFramePr>
          <p:nvPr/>
        </p:nvGraphicFramePr>
        <p:xfrm>
          <a:off x="-11842750" y="22225"/>
          <a:ext cx="10363200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7368700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190727277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JSP/ JAVA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화면 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6943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29994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페이지설명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387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000" u="none" strike="noStrike" dirty="0">
                          <a:effectLst/>
                        </a:rPr>
                      </a:br>
                      <a:r>
                        <a:rPr lang="en-US" altLang="ko-KR" sz="1000" u="none" strike="noStrike" dirty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고객사용 마이페이지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버튼을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누를경우</a:t>
                      </a:r>
                      <a:r>
                        <a:rPr lang="ko-KR" altLang="en-US" sz="1200" u="none" strike="noStrike" dirty="0">
                          <a:effectLst/>
                        </a:rPr>
                        <a:t> 고객사 로그인과 관리자 로그인이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따로나옴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br>
                        <a:rPr lang="ko-KR" altLang="en-US" sz="1200" u="none" strike="noStrike" dirty="0">
                          <a:effectLst/>
                        </a:rPr>
                      </a:br>
                      <a:endParaRPr lang="ko-KR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2241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905B359-F76D-0702-65F7-3EFC524C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0" y="1808163"/>
            <a:ext cx="5289550" cy="5027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B72852-C60F-C414-DC15-381F494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0" y="2182813"/>
            <a:ext cx="4384675" cy="1443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0D84E8-3577-6FBB-123D-7049149AA900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Q$8:$BG$41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926" y="857661"/>
            <a:ext cx="11936730" cy="573516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32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375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0C5AE3-F3B4-5500-0712-33C57465CF71}"/>
              </a:ext>
            </a:extLst>
          </p:cNvPr>
          <p:cNvGraphicFramePr>
            <a:graphicFrameLocks noGrp="1"/>
          </p:cNvGraphicFramePr>
          <p:nvPr/>
        </p:nvGraphicFramePr>
        <p:xfrm>
          <a:off x="-11842750" y="22225"/>
          <a:ext cx="10363200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7368700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190727277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JSP/ JAVA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화면 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6943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29994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highlight>
                            <a:srgbClr val="D9E7FD"/>
                          </a:highlight>
                        </a:rPr>
                        <a:t>페이지설명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7FD"/>
                        </a:highlight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387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000" u="none" strike="noStrike" dirty="0">
                          <a:effectLst/>
                        </a:rPr>
                      </a:br>
                      <a:r>
                        <a:rPr lang="en-US" altLang="ko-KR" sz="1000" u="none" strike="noStrike" dirty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고객사용 마이페이지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버튼을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누를경우</a:t>
                      </a:r>
                      <a:r>
                        <a:rPr lang="ko-KR" altLang="en-US" sz="1200" u="none" strike="noStrike" dirty="0">
                          <a:effectLst/>
                        </a:rPr>
                        <a:t> 고객사 로그인과 관리자 로그인이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따로나옴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br>
                        <a:rPr lang="ko-KR" altLang="en-US" sz="1200" u="none" strike="noStrike" dirty="0">
                          <a:effectLst/>
                        </a:rPr>
                      </a:br>
                      <a:endParaRPr lang="ko-KR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2241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905B359-F76D-0702-65F7-3EFC524C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0" y="1808163"/>
            <a:ext cx="5289550" cy="5027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B72852-C60F-C414-DC15-381F494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0" y="2182813"/>
            <a:ext cx="4384675" cy="1443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E4B70C-8318-64DF-CA33-8BC5891ABEB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Q$44:$BG$77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070" y="847353"/>
            <a:ext cx="11900154" cy="564756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9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자산목록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-1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D567B-F7D6-505B-D510-10F0014C92E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81:$S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376" y="929696"/>
            <a:ext cx="11837743" cy="556522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0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자산상세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-1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29B70B-A24B-BFCF-C817-F7589B126A4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8:$AM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99" y="943363"/>
            <a:ext cx="11953153" cy="547519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02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자산상세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-2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8A5C5-E827-7065-2247-EA0D8A63207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44:$AM$7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10" y="931932"/>
            <a:ext cx="11891009" cy="556298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9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9" y="5597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502184" y="3122628"/>
            <a:ext cx="7442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 err="1">
                <a:solidFill>
                  <a:schemeClr val="bg1"/>
                </a:solidFill>
              </a:rPr>
              <a:t>DataCenter</a:t>
            </a:r>
            <a:r>
              <a:rPr lang="en-US" altLang="ko-KR" sz="5600" b="1" dirty="0">
                <a:solidFill>
                  <a:schemeClr val="bg1"/>
                </a:solidFill>
              </a:rPr>
              <a:t> ERP</a:t>
            </a:r>
            <a:r>
              <a:rPr lang="ko-KR" altLang="en-US" sz="5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자산상세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DB0F51-1ED4-9D31-AE1E-338EFB897068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81:$AM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0" y="867783"/>
            <a:ext cx="11979786" cy="57727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27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자산등록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-1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95B4C-BFFC-1BE6-9AEC-3C90BC8920A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120:$S$15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0" y="883023"/>
            <a:ext cx="11944276" cy="561189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02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35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en-US" altLang="ko-KR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QnA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-1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F7F60-4DBE-00C1-C7EE-8549085A23E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Q$81:$BG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54" y="881637"/>
            <a:ext cx="11926521" cy="569671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1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C1E484-B666-B263-3AF7-402A32FC36ED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Q$120:$BG$15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742" y="853577"/>
            <a:ext cx="11873255" cy="564134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6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고객사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CB0A3-0689-9840-4C8B-D538BEB7E0B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Q$159:$BG$19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32" y="880211"/>
            <a:ext cx="11775600" cy="561470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3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답변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827DD8-C40B-60EA-6D2E-B8DE25FFCFBB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K$81:$CA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375" y="837248"/>
            <a:ext cx="11713457" cy="576942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89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삭제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D56FE-C21A-490F-F36E-23C4EB99C98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K$120:$CA$15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414" y="833645"/>
            <a:ext cx="11640196" cy="57411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5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6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비기능구현상세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시스템접근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815336-49A9-BE72-8775-268DC0EB1D0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K$159:$CA$19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620" y="826944"/>
            <a:ext cx="11855499" cy="573677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2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511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비기능구현상세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D/C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 백업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4F1F7-FC49-2502-BD8B-BFE5C591D90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K$44:$CA$7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642" y="838065"/>
            <a:ext cx="11786890" cy="573141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2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7064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비기능구현상세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권한에 </a:t>
            </a:r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따른접근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기능제한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2B2F6-7318-56E8-B2D1-EFC8E934F18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K$8:$CA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743" y="844993"/>
            <a:ext cx="11731211" cy="572448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63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D6FAC4-3FFB-2F79-86DC-7956E655E6B6}"/>
              </a:ext>
            </a:extLst>
          </p:cNvPr>
          <p:cNvSpPr/>
          <p:nvPr/>
        </p:nvSpPr>
        <p:spPr>
          <a:xfrm>
            <a:off x="9150199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220A17-F693-9ECE-C23E-ECA122D8C7B5}"/>
              </a:ext>
            </a:extLst>
          </p:cNvPr>
          <p:cNvSpPr/>
          <p:nvPr/>
        </p:nvSpPr>
        <p:spPr>
          <a:xfrm>
            <a:off x="6421353" y="1552061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0E1869-505F-31CD-A1DC-07C668A56DD1}"/>
              </a:ext>
            </a:extLst>
          </p:cNvPr>
          <p:cNvSpPr/>
          <p:nvPr/>
        </p:nvSpPr>
        <p:spPr>
          <a:xfrm>
            <a:off x="3728446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361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Data Center ERP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목표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724829" y="1426567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596783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728446" y="1494136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225013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353471" y="1494136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9013651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139704" y="1494136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728446" y="2480397"/>
            <a:ext cx="21675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효율적인 자원 관리</a:t>
            </a:r>
            <a:endParaRPr lang="en-US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데이터 센터는 하드웨어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소프트웨어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인력 등의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다양한 자원을 필요로 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합니다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ERP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시스템은 자원의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사용 현황을 실시간으로 모니터링하고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효율적인 자원 배분과 관리를 지원합니다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533878" y="2480397"/>
            <a:ext cx="2068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보안 관리 강화</a:t>
            </a:r>
            <a:endParaRPr lang="en-US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데이터 센터의 보안은 매우 중요합니다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algn="just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시스템은 보안 정책을 중앙에서 관리하고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접근 권한을 통제하며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보안 사건 발생 시 빠르게 대응할 수 있는 기능을 제공합니다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262726" y="2480397"/>
            <a:ext cx="19765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고객 서비스 개선</a:t>
            </a:r>
            <a:endParaRPr lang="en-US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고객에게 제공되는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서비스의 품질을 향상시킬 수 있습니다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algn="just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서비스 요청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문제 해결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성과 모니터링 등을 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효율적으로 관리하여 고객 만족도를 높일 수 있습니다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FA7CD4-E11A-EDB1-119A-9257BE5209F5}"/>
              </a:ext>
            </a:extLst>
          </p:cNvPr>
          <p:cNvSpPr/>
          <p:nvPr/>
        </p:nvSpPr>
        <p:spPr>
          <a:xfrm>
            <a:off x="952727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C35ABA-5002-394B-7BAB-5258BA22174A}"/>
              </a:ext>
            </a:extLst>
          </p:cNvPr>
          <p:cNvSpPr/>
          <p:nvPr/>
        </p:nvSpPr>
        <p:spPr>
          <a:xfrm>
            <a:off x="772547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42722-EBFA-D041-6E57-F3FD24B69DEB}"/>
              </a:ext>
            </a:extLst>
          </p:cNvPr>
          <p:cNvSpPr txBox="1"/>
          <p:nvPr/>
        </p:nvSpPr>
        <p:spPr>
          <a:xfrm>
            <a:off x="917836" y="14941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029721" y="2480397"/>
            <a:ext cx="20482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통합된 데이터 관리</a:t>
            </a:r>
            <a:endParaRPr lang="en-US" altLang="ko-KR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데이터 센터는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다양한 시스템과 장비로 구성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되어 있습니다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ERP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이 모든 정보를 하나의 중앙 시스템에서 관리할 수 있게 해줍니다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이를 통해 데이터의 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일관성을 유지하고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중복을 방지할 수 있습니다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비기능구현상세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반응형 디자인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715D5-8860-576D-40D1-BEDE925D366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E$8:$CU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029" y="876570"/>
            <a:ext cx="11722335" cy="561834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2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440724" y="2684544"/>
            <a:ext cx="131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404676" y="3465570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보고서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보고서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–1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25CAF5-0D23-36A4-2420-E7348F63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2" y="1048215"/>
            <a:ext cx="2953162" cy="5401429"/>
          </a:xfrm>
          <a:prstGeom prst="rect">
            <a:avLst/>
          </a:prstGeom>
        </p:spPr>
      </p:pic>
      <p:sp>
        <p:nvSpPr>
          <p:cNvPr id="7" name="화살표: 톱니 모양의 오른쪽 6">
            <a:extLst>
              <a:ext uri="{FF2B5EF4-FFF2-40B4-BE49-F238E27FC236}">
                <a16:creationId xmlns:a16="http://schemas.microsoft.com/office/drawing/2014/main" id="{13C15CD6-A565-BEFE-3CEA-ADA765A44E6D}"/>
              </a:ext>
            </a:extLst>
          </p:cNvPr>
          <p:cNvSpPr/>
          <p:nvPr/>
        </p:nvSpPr>
        <p:spPr>
          <a:xfrm>
            <a:off x="3773010" y="2849733"/>
            <a:ext cx="2219417" cy="1376038"/>
          </a:xfrm>
          <a:prstGeom prst="notchedRightArrow">
            <a:avLst>
              <a:gd name="adj1" fmla="val 26774"/>
              <a:gd name="adj2" fmla="val 577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9BE6E-8D20-7E09-45AF-22914E4B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65" y="1201883"/>
            <a:ext cx="5484317" cy="402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90A94-CA0E-2364-A654-FA024464D739}"/>
              </a:ext>
            </a:extLst>
          </p:cNvPr>
          <p:cNvSpPr txBox="1"/>
          <p:nvPr/>
        </p:nvSpPr>
        <p:spPr>
          <a:xfrm>
            <a:off x="6153265" y="5471451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자산목록을 통한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2623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보고서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–2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톱니 모양의 오른쪽 6">
            <a:extLst>
              <a:ext uri="{FF2B5EF4-FFF2-40B4-BE49-F238E27FC236}">
                <a16:creationId xmlns:a16="http://schemas.microsoft.com/office/drawing/2014/main" id="{13C15CD6-A565-BEFE-3CEA-ADA765A44E6D}"/>
              </a:ext>
            </a:extLst>
          </p:cNvPr>
          <p:cNvSpPr/>
          <p:nvPr/>
        </p:nvSpPr>
        <p:spPr>
          <a:xfrm>
            <a:off x="3773010" y="2849733"/>
            <a:ext cx="2219417" cy="1376038"/>
          </a:xfrm>
          <a:prstGeom prst="notchedRightArrow">
            <a:avLst>
              <a:gd name="adj1" fmla="val 26774"/>
              <a:gd name="adj2" fmla="val 577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9BE6E-8D20-7E09-45AF-22914E4B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265" y="1201883"/>
            <a:ext cx="5484317" cy="402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90A94-CA0E-2364-A654-FA024464D739}"/>
              </a:ext>
            </a:extLst>
          </p:cNvPr>
          <p:cNvSpPr txBox="1"/>
          <p:nvPr/>
        </p:nvSpPr>
        <p:spPr>
          <a:xfrm>
            <a:off x="6153265" y="5471451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자원의 사용 상태를 실시간으로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9D989-FC03-FEF8-E85A-6CD345B0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97" y="837209"/>
            <a:ext cx="2915057" cy="559195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AFDBA87-36F1-5CA0-2A45-D0F0E92011D0}"/>
              </a:ext>
            </a:extLst>
          </p:cNvPr>
          <p:cNvSpPr/>
          <p:nvPr/>
        </p:nvSpPr>
        <p:spPr>
          <a:xfrm>
            <a:off x="8407153" y="1056443"/>
            <a:ext cx="1260629" cy="44150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2095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보고서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–3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톱니 모양의 오른쪽 6">
            <a:extLst>
              <a:ext uri="{FF2B5EF4-FFF2-40B4-BE49-F238E27FC236}">
                <a16:creationId xmlns:a16="http://schemas.microsoft.com/office/drawing/2014/main" id="{13C15CD6-A565-BEFE-3CEA-ADA765A44E6D}"/>
              </a:ext>
            </a:extLst>
          </p:cNvPr>
          <p:cNvSpPr/>
          <p:nvPr/>
        </p:nvSpPr>
        <p:spPr>
          <a:xfrm>
            <a:off x="3773010" y="2849733"/>
            <a:ext cx="1473693" cy="1571347"/>
          </a:xfrm>
          <a:prstGeom prst="notchedRightArrow">
            <a:avLst>
              <a:gd name="adj1" fmla="val 26774"/>
              <a:gd name="adj2" fmla="val 342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9BE6E-8D20-7E09-45AF-22914E4B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44" y="1462596"/>
            <a:ext cx="3154531" cy="3942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90A94-CA0E-2364-A654-FA024464D739}"/>
              </a:ext>
            </a:extLst>
          </p:cNvPr>
          <p:cNvSpPr txBox="1"/>
          <p:nvPr/>
        </p:nvSpPr>
        <p:spPr>
          <a:xfrm>
            <a:off x="6153265" y="5471451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관리자와</a:t>
            </a:r>
            <a:r>
              <a:rPr lang="en-US" altLang="ko-KR" dirty="0"/>
              <a:t> </a:t>
            </a:r>
            <a:r>
              <a:rPr lang="ko-KR" altLang="en-US" dirty="0"/>
              <a:t>고객사가 보는 화면이 다름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312C8-6253-4B44-0A41-64CB9BB9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7" y="910544"/>
            <a:ext cx="3067478" cy="561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001A17-814A-4890-7398-7CEF9C15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75" y="1462596"/>
            <a:ext cx="3526266" cy="3846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6ECA27-0019-0503-5ACE-56147EA449B7}"/>
              </a:ext>
            </a:extLst>
          </p:cNvPr>
          <p:cNvSpPr txBox="1"/>
          <p:nvPr/>
        </p:nvSpPr>
        <p:spPr>
          <a:xfrm>
            <a:off x="6153265" y="1059941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고객사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B624E-1869-9A05-B55D-67C789F3C547}"/>
              </a:ext>
            </a:extLst>
          </p:cNvPr>
          <p:cNvSpPr txBox="1"/>
          <p:nvPr/>
        </p:nvSpPr>
        <p:spPr>
          <a:xfrm>
            <a:off x="9298517" y="1059941"/>
            <a:ext cx="15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관리자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3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 보고서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–4</a:t>
            </a:r>
            <a:endParaRPr lang="ko-KR" altLang="en-US" sz="2000" b="1" spc="6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톱니 모양의 오른쪽 6">
            <a:extLst>
              <a:ext uri="{FF2B5EF4-FFF2-40B4-BE49-F238E27FC236}">
                <a16:creationId xmlns:a16="http://schemas.microsoft.com/office/drawing/2014/main" id="{13C15CD6-A565-BEFE-3CEA-ADA765A44E6D}"/>
              </a:ext>
            </a:extLst>
          </p:cNvPr>
          <p:cNvSpPr/>
          <p:nvPr/>
        </p:nvSpPr>
        <p:spPr>
          <a:xfrm>
            <a:off x="3773010" y="2849733"/>
            <a:ext cx="1775534" cy="1571347"/>
          </a:xfrm>
          <a:prstGeom prst="notchedRightArrow">
            <a:avLst>
              <a:gd name="adj1" fmla="val 26774"/>
              <a:gd name="adj2" fmla="val 342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0A94-CA0E-2364-A654-FA024464D739}"/>
              </a:ext>
            </a:extLst>
          </p:cNvPr>
          <p:cNvSpPr txBox="1"/>
          <p:nvPr/>
        </p:nvSpPr>
        <p:spPr>
          <a:xfrm>
            <a:off x="6690124" y="5480329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게시판을 이용하여 서비스요청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F68E-B7EB-C1C3-E36D-57F98B99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2" y="1122068"/>
            <a:ext cx="2991267" cy="5372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3CDC0D-9539-463F-3BDC-6C90F373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3191"/>
            <a:ext cx="6003018" cy="46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A34BD-190A-419E-FA8C-AACAA9E0559C}"/>
              </a:ext>
            </a:extLst>
          </p:cNvPr>
          <p:cNvSpPr txBox="1"/>
          <p:nvPr/>
        </p:nvSpPr>
        <p:spPr>
          <a:xfrm>
            <a:off x="5440724" y="2684544"/>
            <a:ext cx="131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3683A-8219-61BA-8B7E-0298AA7F0214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</a:p>
        </p:txBody>
      </p: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04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 대비 개선사항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66A9-6E57-1F1E-7F05-EBCD33647B3F}"/>
              </a:ext>
            </a:extLst>
          </p:cNvPr>
          <p:cNvSpPr txBox="1"/>
          <p:nvPr/>
        </p:nvSpPr>
        <p:spPr>
          <a:xfrm>
            <a:off x="724829" y="2472718"/>
            <a:ext cx="2943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피드백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A10877-B4AE-E87F-6A5D-A8FF23911F7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F$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43" y="1048215"/>
            <a:ext cx="11683790" cy="8763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DE492A-38A2-8AA7-C99E-16F9EE4D4BA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1:$F$1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42" y="2840401"/>
            <a:ext cx="11683789" cy="374683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60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04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 대비 개선사항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66A9-6E57-1F1E-7F05-EBCD33647B3F}"/>
              </a:ext>
            </a:extLst>
          </p:cNvPr>
          <p:cNvSpPr txBox="1"/>
          <p:nvPr/>
        </p:nvSpPr>
        <p:spPr>
          <a:xfrm>
            <a:off x="724829" y="2472718"/>
            <a:ext cx="3039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피드백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30905-AEB6-E0F8-2636-62BE447DBC7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G$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51" y="906923"/>
            <a:ext cx="11946002" cy="8763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349B76-B230-A347-CDB2-189FE5D1D297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1:$G$18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751" y="3089502"/>
            <a:ext cx="11946002" cy="30937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6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04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 대비 개선사항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66A9-6E57-1F1E-7F05-EBCD33647B3F}"/>
              </a:ext>
            </a:extLst>
          </p:cNvPr>
          <p:cNvSpPr txBox="1"/>
          <p:nvPr/>
        </p:nvSpPr>
        <p:spPr>
          <a:xfrm>
            <a:off x="162751" y="3529161"/>
            <a:ext cx="3039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피드백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46D764-92B6-306D-69F7-7D1DFE0CA69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1:$G$2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12" y="4183760"/>
            <a:ext cx="12019976" cy="22098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B46C5-8D7F-994C-83D4-5B5D38B0B415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G$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011" y="952275"/>
            <a:ext cx="12019975" cy="86660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3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942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Data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Center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ERP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업무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4" y="1734407"/>
            <a:ext cx="3767424" cy="1696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Data</a:t>
            </a: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Center </a:t>
            </a: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內 장비 리스트 확인</a:t>
            </a:r>
            <a:endParaRPr lang="en-US" altLang="ko-KR" sz="16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장비 유지보수기간 확인</a:t>
            </a:r>
            <a:endParaRPr lang="en-US" altLang="ko-KR" sz="16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 유형별</a:t>
            </a:r>
            <a:r>
              <a:rPr lang="en-US" altLang="ko-KR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 </a:t>
            </a:r>
            <a:r>
              <a:rPr lang="ko-KR" altLang="en-US" sz="1600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상태별</a:t>
            </a: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구분확인 기능</a:t>
            </a:r>
            <a:endParaRPr lang="en-US" altLang="ko-KR" sz="16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297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D/C 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이용자  장비 확인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장비 조회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자산 상태 확인 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604438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D/C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관리자용 리스트 사용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교체 장비 수정 가능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폐기 장비 삭제 가능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D/C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관리자 권한 기능 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6277879" y="4002407"/>
            <a:ext cx="4502676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업무적용으로는  현 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D/C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내에 있는 장비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 장비를 보관하고자 하는 고객사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장비 및 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D/C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관리하는 관리자에게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필요한 웹서비스 입니다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15AA2-2616-333B-C9BA-B6876D3B6407}"/>
              </a:ext>
            </a:extLst>
          </p:cNvPr>
          <p:cNvSpPr txBox="1"/>
          <p:nvPr/>
        </p:nvSpPr>
        <p:spPr>
          <a:xfrm>
            <a:off x="5359837" y="3305906"/>
            <a:ext cx="7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D623D-EBDD-8F3E-682A-2F74F6A64A87}"/>
              </a:ext>
            </a:extLst>
          </p:cNvPr>
          <p:cNvSpPr txBox="1"/>
          <p:nvPr/>
        </p:nvSpPr>
        <p:spPr>
          <a:xfrm flipH="1">
            <a:off x="6181640" y="3305906"/>
            <a:ext cx="6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고객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E3704-EFC5-97C3-FE69-A5C0FC7129E7}"/>
              </a:ext>
            </a:extLst>
          </p:cNvPr>
          <p:cNvSpPr txBox="1"/>
          <p:nvPr/>
        </p:nvSpPr>
        <p:spPr>
          <a:xfrm>
            <a:off x="5202952" y="3856696"/>
            <a:ext cx="88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E30A7-8989-9D1F-72C1-33B77160D51F}"/>
              </a:ext>
            </a:extLst>
          </p:cNvPr>
          <p:cNvSpPr txBox="1"/>
          <p:nvPr/>
        </p:nvSpPr>
        <p:spPr>
          <a:xfrm flipH="1">
            <a:off x="6181639" y="3860691"/>
            <a:ext cx="6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671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점검 사항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 대비 개선사항 최종주차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5F3233-3440-0BB0-7F23-DEA76D9705E7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1:$G$2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077185"/>
            <a:ext cx="11831814" cy="276684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650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92781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피드백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7A587-D3F3-64B8-4718-8123DEC15DCC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25:$G$2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41143"/>
            <a:ext cx="12132335" cy="13335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1D7E9-E19C-AE78-08E4-408D9472B981}"/>
              </a:ext>
            </a:extLst>
          </p:cNvPr>
          <p:cNvSpPr txBox="1"/>
          <p:nvPr/>
        </p:nvSpPr>
        <p:spPr>
          <a:xfrm>
            <a:off x="156659" y="3289225"/>
            <a:ext cx="9264075" cy="1754326"/>
          </a:xfrm>
          <a:prstGeom prst="rect">
            <a:avLst/>
          </a:prstGeom>
          <a:solidFill>
            <a:schemeClr val="bg2"/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이번 프로젝트를 하면서 팀프로젝트의 중요성을 알게 되었고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개인으로 진행하다 보니 단위테스트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통합테스트에 어려움을 느꼈습니다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다음 프로젝트에서는 개선 방향점을 토대로 팀원들과 의기투합해서 진행 하고 싶습니다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이상입니다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0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77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ERP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구체적 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1896A-36BC-49FA-70CF-C4934B770044}"/>
              </a:ext>
            </a:extLst>
          </p:cNvPr>
          <p:cNvSpPr/>
          <p:nvPr/>
        </p:nvSpPr>
        <p:spPr>
          <a:xfrm>
            <a:off x="1227182" y="35798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38B2EB-BC67-89A3-DB8D-694EFD8E5D13}"/>
              </a:ext>
            </a:extLst>
          </p:cNvPr>
          <p:cNvSpPr/>
          <p:nvPr/>
        </p:nvSpPr>
        <p:spPr>
          <a:xfrm>
            <a:off x="1227182" y="44612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2052701" y="150830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요구사항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783400" y="242285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계획 수립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1929273" y="3678840"/>
            <a:ext cx="1893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맞춤화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5E10F-F148-CA26-60D3-AC7075F17DAC}"/>
              </a:ext>
            </a:extLst>
          </p:cNvPr>
          <p:cNvSpPr txBox="1"/>
          <p:nvPr/>
        </p:nvSpPr>
        <p:spPr>
          <a:xfrm>
            <a:off x="2057514" y="455755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 및 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235173" y="5626301"/>
            <a:ext cx="3281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사후 지원 및 유지보수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164400" y="1333323"/>
            <a:ext cx="6152470" cy="493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5302472" y="2245114"/>
            <a:ext cx="5369736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현재 데이터 센터 운영에서 해결해야 할 문제와 필요한 기능을 수집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관리자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엔지니어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사용자를 포함한 모든 이해 관계자의 요구 사항을 파악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데이터 센터의 요구에 맞는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시스템 설계를 진행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데이터 센터 환경에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시스템을 설치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시스템을 기존 시스템 및 장비와 통합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초기 도입 후 발생할 수 있는 문제를 해결하기 위한 지원을 제공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7.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정기적인 시스템 유지보수와 업데이트 계획을 수립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5274417" y="146214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구체적 진행 상황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5395972" y="20641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09721" y="3465570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886240" y="6586181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 및 계획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5A07F-F502-345A-AE22-43C9FE62FD3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I$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17" y="1421050"/>
            <a:ext cx="12020365" cy="456249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24418</TotalTime>
  <Words>1181</Words>
  <Application>Microsoft Office PowerPoint</Application>
  <PresentationFormat>와이드스크린</PresentationFormat>
  <Paragraphs>335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HY견고딕</vt:lpstr>
      <vt:lpstr>Pretendard</vt:lpstr>
      <vt:lpstr>Pretendard Black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taehyeong kim</cp:lastModifiedBy>
  <cp:revision>39</cp:revision>
  <dcterms:created xsi:type="dcterms:W3CDTF">2022-12-09T01:31:23Z</dcterms:created>
  <dcterms:modified xsi:type="dcterms:W3CDTF">2024-08-22T06:37:32Z</dcterms:modified>
</cp:coreProperties>
</file>